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77" r:id="rId7"/>
    <p:sldId id="262" r:id="rId8"/>
    <p:sldId id="263" r:id="rId9"/>
    <p:sldId id="264" r:id="rId10"/>
    <p:sldId id="265" r:id="rId11"/>
    <p:sldId id="266" r:id="rId12"/>
    <p:sldId id="267" r:id="rId13"/>
    <p:sldId id="268" r:id="rId14"/>
    <p:sldId id="269" r:id="rId15"/>
    <p:sldId id="271" r:id="rId16"/>
    <p:sldId id="272" r:id="rId17"/>
    <p:sldId id="273" r:id="rId18"/>
    <p:sldId id="274" r:id="rId19"/>
    <p:sldId id="276" r:id="rId20"/>
    <p:sldId id="275" r:id="rId2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90"/>
    <p:restoredTop sz="94656"/>
  </p:normalViewPr>
  <p:slideViewPr>
    <p:cSldViewPr snapToGrid="0" snapToObjects="1">
      <p:cViewPr>
        <p:scale>
          <a:sx n="263" d="100"/>
          <a:sy n="263" d="100"/>
        </p:scale>
        <p:origin x="-9040" y="-22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60FC41-2DA0-0E4B-8D30-95BBFEF87052}" type="datetimeFigureOut">
              <a:rPr lang="fr-FR" smtClean="0"/>
              <a:t>30/03/2022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E4AFC2-3160-9445-9C0E-E191F8AED2A1}" type="slidenum">
              <a:rPr lang="fr-FR" smtClean="0"/>
              <a:t>‹N°›</a:t>
            </a:fld>
            <a:endParaRPr lang="fr-FR"/>
          </a:p>
        </p:txBody>
      </p:sp>
    </p:spTree>
    <p:extLst>
      <p:ext uri="{BB962C8B-B14F-4D97-AF65-F5344CB8AC3E}">
        <p14:creationId xmlns:p14="http://schemas.microsoft.com/office/powerpoint/2010/main" val="946862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1143000"/>
            <a:ext cx="5486400" cy="3086100"/>
          </a:xfrm>
        </p:spPr>
      </p:sp>
      <p:sp>
        <p:nvSpPr>
          <p:cNvPr id="3" name="Espace réservé des notes 2"/>
          <p:cNvSpPr>
            <a:spLocks noGrp="1"/>
          </p:cNvSpPr>
          <p:nvPr>
            <p:ph type="body" idx="1"/>
          </p:nvPr>
        </p:nvSpPr>
        <p:spPr/>
        <p:txBody>
          <a:bodyPr/>
          <a:lstStyle/>
          <a:p>
            <a:r>
              <a:rPr lang="fr-FR" dirty="0"/>
              <a:t>*</a:t>
            </a:r>
            <a:r>
              <a:rPr lang="vi-VN" sz="1200" kern="1200" dirty="0">
                <a:solidFill>
                  <a:schemeClr val="tx1"/>
                </a:solidFill>
                <a:effectLst/>
                <a:latin typeface="+mn-lt"/>
                <a:ea typeface="+mn-ea"/>
                <a:cs typeface="+mn-cs"/>
              </a:rPr>
              <a:t>Liên quan đến các hợp đồng (hoặc khế ước) được ký bởi các nhóm con, cháu, cháu họ. Dù không có đủ thông tin về người gửi hậu vấn đề nhưng vẫn có thể nhận thấy rằng mỗi lần đều có hơn ba người gửi Hậu. Như vậy, nhóm “nhiều hơn ba người cung tiến” có thể tập hợp thành 23 khế ước trong số 821 văn bia (chiếm 3%). </a:t>
            </a:r>
            <a:endParaRPr lang="fr-FR" dirty="0"/>
          </a:p>
        </p:txBody>
      </p:sp>
      <p:sp>
        <p:nvSpPr>
          <p:cNvPr id="4" name="Espace réservé du numéro de diapositive 3"/>
          <p:cNvSpPr>
            <a:spLocks noGrp="1"/>
          </p:cNvSpPr>
          <p:nvPr>
            <p:ph type="sldNum" sz="quarter" idx="5"/>
          </p:nvPr>
        </p:nvSpPr>
        <p:spPr/>
        <p:txBody>
          <a:bodyPr/>
          <a:lstStyle/>
          <a:p>
            <a:fld id="{16E4AFC2-3160-9445-9C0E-E191F8AED2A1}" type="slidenum">
              <a:rPr lang="fr-FR" smtClean="0"/>
              <a:t>13</a:t>
            </a:fld>
            <a:endParaRPr lang="fr-FR"/>
          </a:p>
        </p:txBody>
      </p:sp>
    </p:spTree>
    <p:extLst>
      <p:ext uri="{BB962C8B-B14F-4D97-AF65-F5344CB8AC3E}">
        <p14:creationId xmlns:p14="http://schemas.microsoft.com/office/powerpoint/2010/main" val="171461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7D68ED-91F0-0047-BB8E-0ECF9CD4BFC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A761FCE-BAAC-014E-93D3-B349CE77E30E}"/>
              </a:ext>
            </a:extLst>
          </p:cNvPr>
          <p:cNvSpPr>
            <a:spLocks noGrp="1"/>
          </p:cNvSpPr>
          <p:nvPr>
            <p:ph type="subTitle" idx="1"/>
          </p:nvPr>
        </p:nvSpPr>
        <p:spPr>
          <a:xfrm>
            <a:off x="1524000" y="3602038"/>
            <a:ext cx="9144000" cy="1655762"/>
          </a:xfrm>
        </p:spPr>
        <p:txBody>
          <a:bodyPr/>
          <a:lstStyle>
            <a:lvl1pPr marL="0" indent="0" algn="ctr">
              <a:buNone/>
              <a:defRPr sz="2400"/>
            </a:lvl1pPr>
            <a:lvl2pPr marL="457212" indent="0" algn="ctr">
              <a:buNone/>
              <a:defRPr sz="2000"/>
            </a:lvl2pPr>
            <a:lvl3pPr marL="914423" indent="0" algn="ctr">
              <a:buNone/>
              <a:defRPr sz="1800"/>
            </a:lvl3pPr>
            <a:lvl4pPr marL="1371634" indent="0" algn="ctr">
              <a:buNone/>
              <a:defRPr sz="1600"/>
            </a:lvl4pPr>
            <a:lvl5pPr marL="1828846" indent="0" algn="ctr">
              <a:buNone/>
              <a:defRPr sz="1600"/>
            </a:lvl5pPr>
            <a:lvl6pPr marL="2286057" indent="0" algn="ctr">
              <a:buNone/>
              <a:defRPr sz="1600"/>
            </a:lvl6pPr>
            <a:lvl7pPr marL="2743268" indent="0" algn="ctr">
              <a:buNone/>
              <a:defRPr sz="1600"/>
            </a:lvl7pPr>
            <a:lvl8pPr marL="3200480" indent="0" algn="ctr">
              <a:buNone/>
              <a:defRPr sz="1600"/>
            </a:lvl8pPr>
            <a:lvl9pPr marL="3657692"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F9DBA29F-8D1F-7B49-B52E-20EE7D299492}"/>
              </a:ext>
            </a:extLst>
          </p:cNvPr>
          <p:cNvSpPr>
            <a:spLocks noGrp="1"/>
          </p:cNvSpPr>
          <p:nvPr>
            <p:ph type="dt" sz="half" idx="10"/>
          </p:nvPr>
        </p:nvSpPr>
        <p:spPr/>
        <p:txBody>
          <a:bodyPr/>
          <a:lstStyle/>
          <a:p>
            <a:fld id="{A74BE28C-85B3-5B40-9C7F-6499955098DC}" type="datetimeFigureOut">
              <a:rPr lang="fr-FR" smtClean="0"/>
              <a:t>30/03/2022</a:t>
            </a:fld>
            <a:endParaRPr lang="fr-FR"/>
          </a:p>
        </p:txBody>
      </p:sp>
      <p:sp>
        <p:nvSpPr>
          <p:cNvPr id="5" name="Espace réservé du pied de page 4">
            <a:extLst>
              <a:ext uri="{FF2B5EF4-FFF2-40B4-BE49-F238E27FC236}">
                <a16:creationId xmlns:a16="http://schemas.microsoft.com/office/drawing/2014/main" id="{469B8E89-3117-3947-9E65-8A492EC7842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97E4684-8C5E-0F43-B5AD-AD32E941A057}"/>
              </a:ext>
            </a:extLst>
          </p:cNvPr>
          <p:cNvSpPr>
            <a:spLocks noGrp="1"/>
          </p:cNvSpPr>
          <p:nvPr>
            <p:ph type="sldNum" sz="quarter" idx="12"/>
          </p:nvPr>
        </p:nvSpPr>
        <p:spPr/>
        <p:txBody>
          <a:bodyPr/>
          <a:lstStyle/>
          <a:p>
            <a:fld id="{7DCAE10B-66EE-9540-B58C-53F551AD7DA2}" type="slidenum">
              <a:rPr lang="fr-FR" smtClean="0"/>
              <a:t>‹N°›</a:t>
            </a:fld>
            <a:endParaRPr lang="fr-FR"/>
          </a:p>
        </p:txBody>
      </p:sp>
    </p:spTree>
    <p:extLst>
      <p:ext uri="{BB962C8B-B14F-4D97-AF65-F5344CB8AC3E}">
        <p14:creationId xmlns:p14="http://schemas.microsoft.com/office/powerpoint/2010/main" val="324785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6BEC77-29F3-A04B-8FF7-5A7E90FE4D9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138D0E4-8318-674E-8C17-1A0BCDE3F955}"/>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11E097C-4EF5-5F4E-AC86-4334C813186E}"/>
              </a:ext>
            </a:extLst>
          </p:cNvPr>
          <p:cNvSpPr>
            <a:spLocks noGrp="1"/>
          </p:cNvSpPr>
          <p:nvPr>
            <p:ph type="dt" sz="half" idx="10"/>
          </p:nvPr>
        </p:nvSpPr>
        <p:spPr/>
        <p:txBody>
          <a:bodyPr/>
          <a:lstStyle/>
          <a:p>
            <a:fld id="{A74BE28C-85B3-5B40-9C7F-6499955098DC}" type="datetimeFigureOut">
              <a:rPr lang="fr-FR" smtClean="0"/>
              <a:t>30/03/2022</a:t>
            </a:fld>
            <a:endParaRPr lang="fr-FR"/>
          </a:p>
        </p:txBody>
      </p:sp>
      <p:sp>
        <p:nvSpPr>
          <p:cNvPr id="5" name="Espace réservé du pied de page 4">
            <a:extLst>
              <a:ext uri="{FF2B5EF4-FFF2-40B4-BE49-F238E27FC236}">
                <a16:creationId xmlns:a16="http://schemas.microsoft.com/office/drawing/2014/main" id="{424F9E20-6F3C-314E-9A58-40495ED2F91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B9A3EA5-5AE6-8A43-A788-E9900E779D9D}"/>
              </a:ext>
            </a:extLst>
          </p:cNvPr>
          <p:cNvSpPr>
            <a:spLocks noGrp="1"/>
          </p:cNvSpPr>
          <p:nvPr>
            <p:ph type="sldNum" sz="quarter" idx="12"/>
          </p:nvPr>
        </p:nvSpPr>
        <p:spPr/>
        <p:txBody>
          <a:bodyPr/>
          <a:lstStyle/>
          <a:p>
            <a:fld id="{7DCAE10B-66EE-9540-B58C-53F551AD7DA2}" type="slidenum">
              <a:rPr lang="fr-FR" smtClean="0"/>
              <a:t>‹N°›</a:t>
            </a:fld>
            <a:endParaRPr lang="fr-FR"/>
          </a:p>
        </p:txBody>
      </p:sp>
    </p:spTree>
    <p:extLst>
      <p:ext uri="{BB962C8B-B14F-4D97-AF65-F5344CB8AC3E}">
        <p14:creationId xmlns:p14="http://schemas.microsoft.com/office/powerpoint/2010/main" val="1689617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8D2B0D0-0D32-3C41-8818-6BCC99ECB3B3}"/>
              </a:ext>
            </a:extLst>
          </p:cNvPr>
          <p:cNvSpPr>
            <a:spLocks noGrp="1"/>
          </p:cNvSpPr>
          <p:nvPr>
            <p:ph type="title" orient="vert"/>
          </p:nvPr>
        </p:nvSpPr>
        <p:spPr>
          <a:xfrm>
            <a:off x="8724899"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AE23C4EE-A0E8-F44E-85F1-5018F127FB4D}"/>
              </a:ext>
            </a:extLst>
          </p:cNvPr>
          <p:cNvSpPr>
            <a:spLocks noGrp="1"/>
          </p:cNvSpPr>
          <p:nvPr>
            <p:ph type="body" orient="vert" idx="1"/>
          </p:nvPr>
        </p:nvSpPr>
        <p:spPr>
          <a:xfrm>
            <a:off x="838199"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A5656CB-E818-F04A-9629-E5E552BFB77B}"/>
              </a:ext>
            </a:extLst>
          </p:cNvPr>
          <p:cNvSpPr>
            <a:spLocks noGrp="1"/>
          </p:cNvSpPr>
          <p:nvPr>
            <p:ph type="dt" sz="half" idx="10"/>
          </p:nvPr>
        </p:nvSpPr>
        <p:spPr/>
        <p:txBody>
          <a:bodyPr/>
          <a:lstStyle/>
          <a:p>
            <a:fld id="{A74BE28C-85B3-5B40-9C7F-6499955098DC}" type="datetimeFigureOut">
              <a:rPr lang="fr-FR" smtClean="0"/>
              <a:t>30/03/2022</a:t>
            </a:fld>
            <a:endParaRPr lang="fr-FR"/>
          </a:p>
        </p:txBody>
      </p:sp>
      <p:sp>
        <p:nvSpPr>
          <p:cNvPr id="5" name="Espace réservé du pied de page 4">
            <a:extLst>
              <a:ext uri="{FF2B5EF4-FFF2-40B4-BE49-F238E27FC236}">
                <a16:creationId xmlns:a16="http://schemas.microsoft.com/office/drawing/2014/main" id="{1B7A7A77-A620-1E4A-BA27-F207F8555ED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B89240F-26AE-4E4B-8561-E770F5D15422}"/>
              </a:ext>
            </a:extLst>
          </p:cNvPr>
          <p:cNvSpPr>
            <a:spLocks noGrp="1"/>
          </p:cNvSpPr>
          <p:nvPr>
            <p:ph type="sldNum" sz="quarter" idx="12"/>
          </p:nvPr>
        </p:nvSpPr>
        <p:spPr/>
        <p:txBody>
          <a:bodyPr/>
          <a:lstStyle/>
          <a:p>
            <a:fld id="{7DCAE10B-66EE-9540-B58C-53F551AD7DA2}" type="slidenum">
              <a:rPr lang="fr-FR" smtClean="0"/>
              <a:t>‹N°›</a:t>
            </a:fld>
            <a:endParaRPr lang="fr-FR"/>
          </a:p>
        </p:txBody>
      </p:sp>
    </p:spTree>
    <p:extLst>
      <p:ext uri="{BB962C8B-B14F-4D97-AF65-F5344CB8AC3E}">
        <p14:creationId xmlns:p14="http://schemas.microsoft.com/office/powerpoint/2010/main" val="649749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FB4D98-E9BD-E449-B4C1-1321EBA9497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7C23525-D061-0546-812F-2576EEF36D8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DF3545A-D1D3-B54E-BAD4-BF06D1C1DB11}"/>
              </a:ext>
            </a:extLst>
          </p:cNvPr>
          <p:cNvSpPr>
            <a:spLocks noGrp="1"/>
          </p:cNvSpPr>
          <p:nvPr>
            <p:ph type="dt" sz="half" idx="10"/>
          </p:nvPr>
        </p:nvSpPr>
        <p:spPr/>
        <p:txBody>
          <a:bodyPr/>
          <a:lstStyle/>
          <a:p>
            <a:fld id="{A74BE28C-85B3-5B40-9C7F-6499955098DC}" type="datetimeFigureOut">
              <a:rPr lang="fr-FR" smtClean="0"/>
              <a:t>30/03/2022</a:t>
            </a:fld>
            <a:endParaRPr lang="fr-FR"/>
          </a:p>
        </p:txBody>
      </p:sp>
      <p:sp>
        <p:nvSpPr>
          <p:cNvPr id="5" name="Espace réservé du pied de page 4">
            <a:extLst>
              <a:ext uri="{FF2B5EF4-FFF2-40B4-BE49-F238E27FC236}">
                <a16:creationId xmlns:a16="http://schemas.microsoft.com/office/drawing/2014/main" id="{C35F3F21-9DF4-894A-98ED-631C575954C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DB582FF-78A1-3445-A82F-72F83B56EEEC}"/>
              </a:ext>
            </a:extLst>
          </p:cNvPr>
          <p:cNvSpPr>
            <a:spLocks noGrp="1"/>
          </p:cNvSpPr>
          <p:nvPr>
            <p:ph type="sldNum" sz="quarter" idx="12"/>
          </p:nvPr>
        </p:nvSpPr>
        <p:spPr/>
        <p:txBody>
          <a:bodyPr/>
          <a:lstStyle/>
          <a:p>
            <a:fld id="{7DCAE10B-66EE-9540-B58C-53F551AD7DA2}" type="slidenum">
              <a:rPr lang="fr-FR" smtClean="0"/>
              <a:t>‹N°›</a:t>
            </a:fld>
            <a:endParaRPr lang="fr-FR"/>
          </a:p>
        </p:txBody>
      </p:sp>
    </p:spTree>
    <p:extLst>
      <p:ext uri="{BB962C8B-B14F-4D97-AF65-F5344CB8AC3E}">
        <p14:creationId xmlns:p14="http://schemas.microsoft.com/office/powerpoint/2010/main" val="637921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A862C4-EEB5-8545-86A7-6FFB36296E77}"/>
              </a:ext>
            </a:extLst>
          </p:cNvPr>
          <p:cNvSpPr>
            <a:spLocks noGrp="1"/>
          </p:cNvSpPr>
          <p:nvPr>
            <p:ph type="title"/>
          </p:nvPr>
        </p:nvSpPr>
        <p:spPr>
          <a:xfrm>
            <a:off x="831853"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5E97CB10-0403-3648-9467-692A2CE092B9}"/>
              </a:ext>
            </a:extLst>
          </p:cNvPr>
          <p:cNvSpPr>
            <a:spLocks noGrp="1"/>
          </p:cNvSpPr>
          <p:nvPr>
            <p:ph type="body" idx="1"/>
          </p:nvPr>
        </p:nvSpPr>
        <p:spPr>
          <a:xfrm>
            <a:off x="831853" y="4589465"/>
            <a:ext cx="10515600" cy="1500187"/>
          </a:xfrm>
        </p:spPr>
        <p:txBody>
          <a:bodyPr/>
          <a:lstStyle>
            <a:lvl1pPr marL="0" indent="0">
              <a:buNone/>
              <a:defRPr sz="2400">
                <a:solidFill>
                  <a:schemeClr val="tx1">
                    <a:tint val="75000"/>
                  </a:schemeClr>
                </a:solidFill>
              </a:defRPr>
            </a:lvl1pPr>
            <a:lvl2pPr marL="457212" indent="0">
              <a:buNone/>
              <a:defRPr sz="2000">
                <a:solidFill>
                  <a:schemeClr val="tx1">
                    <a:tint val="75000"/>
                  </a:schemeClr>
                </a:solidFill>
              </a:defRPr>
            </a:lvl2pPr>
            <a:lvl3pPr marL="914423" indent="0">
              <a:buNone/>
              <a:defRPr sz="1800">
                <a:solidFill>
                  <a:schemeClr val="tx1">
                    <a:tint val="75000"/>
                  </a:schemeClr>
                </a:solidFill>
              </a:defRPr>
            </a:lvl3pPr>
            <a:lvl4pPr marL="1371634" indent="0">
              <a:buNone/>
              <a:defRPr sz="1600">
                <a:solidFill>
                  <a:schemeClr val="tx1">
                    <a:tint val="75000"/>
                  </a:schemeClr>
                </a:solidFill>
              </a:defRPr>
            </a:lvl4pPr>
            <a:lvl5pPr marL="1828846" indent="0">
              <a:buNone/>
              <a:defRPr sz="1600">
                <a:solidFill>
                  <a:schemeClr val="tx1">
                    <a:tint val="75000"/>
                  </a:schemeClr>
                </a:solidFill>
              </a:defRPr>
            </a:lvl5pPr>
            <a:lvl6pPr marL="2286057" indent="0">
              <a:buNone/>
              <a:defRPr sz="1600">
                <a:solidFill>
                  <a:schemeClr val="tx1">
                    <a:tint val="75000"/>
                  </a:schemeClr>
                </a:solidFill>
              </a:defRPr>
            </a:lvl6pPr>
            <a:lvl7pPr marL="2743268" indent="0">
              <a:buNone/>
              <a:defRPr sz="1600">
                <a:solidFill>
                  <a:schemeClr val="tx1">
                    <a:tint val="75000"/>
                  </a:schemeClr>
                </a:solidFill>
              </a:defRPr>
            </a:lvl7pPr>
            <a:lvl8pPr marL="3200480"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18E36C15-E9A4-9146-B5F7-CC662D46BF10}"/>
              </a:ext>
            </a:extLst>
          </p:cNvPr>
          <p:cNvSpPr>
            <a:spLocks noGrp="1"/>
          </p:cNvSpPr>
          <p:nvPr>
            <p:ph type="dt" sz="half" idx="10"/>
          </p:nvPr>
        </p:nvSpPr>
        <p:spPr/>
        <p:txBody>
          <a:bodyPr/>
          <a:lstStyle/>
          <a:p>
            <a:fld id="{A74BE28C-85B3-5B40-9C7F-6499955098DC}" type="datetimeFigureOut">
              <a:rPr lang="fr-FR" smtClean="0"/>
              <a:t>30/03/2022</a:t>
            </a:fld>
            <a:endParaRPr lang="fr-FR"/>
          </a:p>
        </p:txBody>
      </p:sp>
      <p:sp>
        <p:nvSpPr>
          <p:cNvPr id="5" name="Espace réservé du pied de page 4">
            <a:extLst>
              <a:ext uri="{FF2B5EF4-FFF2-40B4-BE49-F238E27FC236}">
                <a16:creationId xmlns:a16="http://schemas.microsoft.com/office/drawing/2014/main" id="{9590C39E-6BB4-D44E-89B9-8C4F00FB23F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ED91AAA-2599-E548-8490-5068B53EC5D1}"/>
              </a:ext>
            </a:extLst>
          </p:cNvPr>
          <p:cNvSpPr>
            <a:spLocks noGrp="1"/>
          </p:cNvSpPr>
          <p:nvPr>
            <p:ph type="sldNum" sz="quarter" idx="12"/>
          </p:nvPr>
        </p:nvSpPr>
        <p:spPr/>
        <p:txBody>
          <a:bodyPr/>
          <a:lstStyle/>
          <a:p>
            <a:fld id="{7DCAE10B-66EE-9540-B58C-53F551AD7DA2}" type="slidenum">
              <a:rPr lang="fr-FR" smtClean="0"/>
              <a:t>‹N°›</a:t>
            </a:fld>
            <a:endParaRPr lang="fr-FR"/>
          </a:p>
        </p:txBody>
      </p:sp>
    </p:spTree>
    <p:extLst>
      <p:ext uri="{BB962C8B-B14F-4D97-AF65-F5344CB8AC3E}">
        <p14:creationId xmlns:p14="http://schemas.microsoft.com/office/powerpoint/2010/main" val="2569226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1D27B1-F3C7-A448-984F-F8EA004ACBA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02FEAC2-2636-9E45-871B-00B8D8E36589}"/>
              </a:ext>
            </a:extLst>
          </p:cNvPr>
          <p:cNvSpPr>
            <a:spLocks noGrp="1"/>
          </p:cNvSpPr>
          <p:nvPr>
            <p:ph sz="half" idx="1"/>
          </p:nvPr>
        </p:nvSpPr>
        <p:spPr>
          <a:xfrm>
            <a:off x="838201"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70A319D1-8779-044F-8C08-5A7FFD7278AA}"/>
              </a:ext>
            </a:extLst>
          </p:cNvPr>
          <p:cNvSpPr>
            <a:spLocks noGrp="1"/>
          </p:cNvSpPr>
          <p:nvPr>
            <p:ph sz="half" idx="2"/>
          </p:nvPr>
        </p:nvSpPr>
        <p:spPr>
          <a:xfrm>
            <a:off x="6172201"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45E17F3-F254-C748-A334-25473F72B18D}"/>
              </a:ext>
            </a:extLst>
          </p:cNvPr>
          <p:cNvSpPr>
            <a:spLocks noGrp="1"/>
          </p:cNvSpPr>
          <p:nvPr>
            <p:ph type="dt" sz="half" idx="10"/>
          </p:nvPr>
        </p:nvSpPr>
        <p:spPr/>
        <p:txBody>
          <a:bodyPr/>
          <a:lstStyle/>
          <a:p>
            <a:fld id="{A74BE28C-85B3-5B40-9C7F-6499955098DC}" type="datetimeFigureOut">
              <a:rPr lang="fr-FR" smtClean="0"/>
              <a:t>30/03/2022</a:t>
            </a:fld>
            <a:endParaRPr lang="fr-FR"/>
          </a:p>
        </p:txBody>
      </p:sp>
      <p:sp>
        <p:nvSpPr>
          <p:cNvPr id="6" name="Espace réservé du pied de page 5">
            <a:extLst>
              <a:ext uri="{FF2B5EF4-FFF2-40B4-BE49-F238E27FC236}">
                <a16:creationId xmlns:a16="http://schemas.microsoft.com/office/drawing/2014/main" id="{1C2233D5-B587-964E-AF51-A435C2D900E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C16E7D5-DF48-3747-9D6E-928D6AF2F913}"/>
              </a:ext>
            </a:extLst>
          </p:cNvPr>
          <p:cNvSpPr>
            <a:spLocks noGrp="1"/>
          </p:cNvSpPr>
          <p:nvPr>
            <p:ph type="sldNum" sz="quarter" idx="12"/>
          </p:nvPr>
        </p:nvSpPr>
        <p:spPr/>
        <p:txBody>
          <a:bodyPr/>
          <a:lstStyle/>
          <a:p>
            <a:fld id="{7DCAE10B-66EE-9540-B58C-53F551AD7DA2}" type="slidenum">
              <a:rPr lang="fr-FR" smtClean="0"/>
              <a:t>‹N°›</a:t>
            </a:fld>
            <a:endParaRPr lang="fr-FR"/>
          </a:p>
        </p:txBody>
      </p:sp>
    </p:spTree>
    <p:extLst>
      <p:ext uri="{BB962C8B-B14F-4D97-AF65-F5344CB8AC3E}">
        <p14:creationId xmlns:p14="http://schemas.microsoft.com/office/powerpoint/2010/main" val="1680754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3DA9C6-69FE-EA48-8E1C-5EAB06B0E0A8}"/>
              </a:ext>
            </a:extLst>
          </p:cNvPr>
          <p:cNvSpPr>
            <a:spLocks noGrp="1"/>
          </p:cNvSpPr>
          <p:nvPr>
            <p:ph type="title"/>
          </p:nvPr>
        </p:nvSpPr>
        <p:spPr>
          <a:xfrm>
            <a:off x="839789"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6230542A-B095-FF4E-A319-C4DA884D9C6D}"/>
              </a:ext>
            </a:extLst>
          </p:cNvPr>
          <p:cNvSpPr>
            <a:spLocks noGrp="1"/>
          </p:cNvSpPr>
          <p:nvPr>
            <p:ph type="body" idx="1"/>
          </p:nvPr>
        </p:nvSpPr>
        <p:spPr>
          <a:xfrm>
            <a:off x="839791" y="1681163"/>
            <a:ext cx="5157787" cy="823912"/>
          </a:xfrm>
        </p:spPr>
        <p:txBody>
          <a:bodyPr anchor="b"/>
          <a:lstStyle>
            <a:lvl1pPr marL="0" indent="0">
              <a:buNone/>
              <a:defRPr sz="2400" b="1"/>
            </a:lvl1pPr>
            <a:lvl2pPr marL="457212" indent="0">
              <a:buNone/>
              <a:defRPr sz="2000" b="1"/>
            </a:lvl2pPr>
            <a:lvl3pPr marL="914423" indent="0">
              <a:buNone/>
              <a:defRPr sz="1800" b="1"/>
            </a:lvl3pPr>
            <a:lvl4pPr marL="1371634" indent="0">
              <a:buNone/>
              <a:defRPr sz="1600" b="1"/>
            </a:lvl4pPr>
            <a:lvl5pPr marL="1828846" indent="0">
              <a:buNone/>
              <a:defRPr sz="1600" b="1"/>
            </a:lvl5pPr>
            <a:lvl6pPr marL="2286057" indent="0">
              <a:buNone/>
              <a:defRPr sz="1600" b="1"/>
            </a:lvl6pPr>
            <a:lvl7pPr marL="2743268" indent="0">
              <a:buNone/>
              <a:defRPr sz="1600" b="1"/>
            </a:lvl7pPr>
            <a:lvl8pPr marL="3200480" indent="0">
              <a:buNone/>
              <a:defRPr sz="1600" b="1"/>
            </a:lvl8pPr>
            <a:lvl9pPr marL="3657692"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ADEF9678-84EA-284C-AEF3-EE5D3002F04D}"/>
              </a:ext>
            </a:extLst>
          </p:cNvPr>
          <p:cNvSpPr>
            <a:spLocks noGrp="1"/>
          </p:cNvSpPr>
          <p:nvPr>
            <p:ph sz="half" idx="2"/>
          </p:nvPr>
        </p:nvSpPr>
        <p:spPr>
          <a:xfrm>
            <a:off x="839791" y="2505076"/>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6A368D8B-EA50-E040-876B-DB3D0BE479AA}"/>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12" indent="0">
              <a:buNone/>
              <a:defRPr sz="2000" b="1"/>
            </a:lvl2pPr>
            <a:lvl3pPr marL="914423" indent="0">
              <a:buNone/>
              <a:defRPr sz="1800" b="1"/>
            </a:lvl3pPr>
            <a:lvl4pPr marL="1371634" indent="0">
              <a:buNone/>
              <a:defRPr sz="1600" b="1"/>
            </a:lvl4pPr>
            <a:lvl5pPr marL="1828846" indent="0">
              <a:buNone/>
              <a:defRPr sz="1600" b="1"/>
            </a:lvl5pPr>
            <a:lvl6pPr marL="2286057" indent="0">
              <a:buNone/>
              <a:defRPr sz="1600" b="1"/>
            </a:lvl6pPr>
            <a:lvl7pPr marL="2743268" indent="0">
              <a:buNone/>
              <a:defRPr sz="1600" b="1"/>
            </a:lvl7pPr>
            <a:lvl8pPr marL="3200480" indent="0">
              <a:buNone/>
              <a:defRPr sz="1600" b="1"/>
            </a:lvl8pPr>
            <a:lvl9pPr marL="3657692"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0AFAACC-9D5D-2044-9921-45C5935CD503}"/>
              </a:ext>
            </a:extLst>
          </p:cNvPr>
          <p:cNvSpPr>
            <a:spLocks noGrp="1"/>
          </p:cNvSpPr>
          <p:nvPr>
            <p:ph sz="quarter" idx="4"/>
          </p:nvPr>
        </p:nvSpPr>
        <p:spPr>
          <a:xfrm>
            <a:off x="6172203" y="2505076"/>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7C88411-E90D-B443-A28E-C5A08312C2EB}"/>
              </a:ext>
            </a:extLst>
          </p:cNvPr>
          <p:cNvSpPr>
            <a:spLocks noGrp="1"/>
          </p:cNvSpPr>
          <p:nvPr>
            <p:ph type="dt" sz="half" idx="10"/>
          </p:nvPr>
        </p:nvSpPr>
        <p:spPr/>
        <p:txBody>
          <a:bodyPr/>
          <a:lstStyle/>
          <a:p>
            <a:fld id="{A74BE28C-85B3-5B40-9C7F-6499955098DC}" type="datetimeFigureOut">
              <a:rPr lang="fr-FR" smtClean="0"/>
              <a:t>30/03/2022</a:t>
            </a:fld>
            <a:endParaRPr lang="fr-FR"/>
          </a:p>
        </p:txBody>
      </p:sp>
      <p:sp>
        <p:nvSpPr>
          <p:cNvPr id="8" name="Espace réservé du pied de page 7">
            <a:extLst>
              <a:ext uri="{FF2B5EF4-FFF2-40B4-BE49-F238E27FC236}">
                <a16:creationId xmlns:a16="http://schemas.microsoft.com/office/drawing/2014/main" id="{7C9555F8-88C7-6943-BB5B-9D06709BC76E}"/>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04DE6C28-B8EA-1E40-91B3-70365BACB39E}"/>
              </a:ext>
            </a:extLst>
          </p:cNvPr>
          <p:cNvSpPr>
            <a:spLocks noGrp="1"/>
          </p:cNvSpPr>
          <p:nvPr>
            <p:ph type="sldNum" sz="quarter" idx="12"/>
          </p:nvPr>
        </p:nvSpPr>
        <p:spPr/>
        <p:txBody>
          <a:bodyPr/>
          <a:lstStyle/>
          <a:p>
            <a:fld id="{7DCAE10B-66EE-9540-B58C-53F551AD7DA2}" type="slidenum">
              <a:rPr lang="fr-FR" smtClean="0"/>
              <a:t>‹N°›</a:t>
            </a:fld>
            <a:endParaRPr lang="fr-FR"/>
          </a:p>
        </p:txBody>
      </p:sp>
    </p:spTree>
    <p:extLst>
      <p:ext uri="{BB962C8B-B14F-4D97-AF65-F5344CB8AC3E}">
        <p14:creationId xmlns:p14="http://schemas.microsoft.com/office/powerpoint/2010/main" val="156336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29AA5C-FB63-AF44-836F-C7E79C262E1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A00B98A-CFB9-4F4C-BCAE-D5A2CFB82ACA}"/>
              </a:ext>
            </a:extLst>
          </p:cNvPr>
          <p:cNvSpPr>
            <a:spLocks noGrp="1"/>
          </p:cNvSpPr>
          <p:nvPr>
            <p:ph type="dt" sz="half" idx="10"/>
          </p:nvPr>
        </p:nvSpPr>
        <p:spPr/>
        <p:txBody>
          <a:bodyPr/>
          <a:lstStyle/>
          <a:p>
            <a:fld id="{A74BE28C-85B3-5B40-9C7F-6499955098DC}" type="datetimeFigureOut">
              <a:rPr lang="fr-FR" smtClean="0"/>
              <a:t>30/03/2022</a:t>
            </a:fld>
            <a:endParaRPr lang="fr-FR"/>
          </a:p>
        </p:txBody>
      </p:sp>
      <p:sp>
        <p:nvSpPr>
          <p:cNvPr id="4" name="Espace réservé du pied de page 3">
            <a:extLst>
              <a:ext uri="{FF2B5EF4-FFF2-40B4-BE49-F238E27FC236}">
                <a16:creationId xmlns:a16="http://schemas.microsoft.com/office/drawing/2014/main" id="{9AF25FD4-B042-4040-BE38-E7E8162E67D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14FAA3EF-6EE8-D540-A939-9838414AB40A}"/>
              </a:ext>
            </a:extLst>
          </p:cNvPr>
          <p:cNvSpPr>
            <a:spLocks noGrp="1"/>
          </p:cNvSpPr>
          <p:nvPr>
            <p:ph type="sldNum" sz="quarter" idx="12"/>
          </p:nvPr>
        </p:nvSpPr>
        <p:spPr/>
        <p:txBody>
          <a:bodyPr/>
          <a:lstStyle/>
          <a:p>
            <a:fld id="{7DCAE10B-66EE-9540-B58C-53F551AD7DA2}" type="slidenum">
              <a:rPr lang="fr-FR" smtClean="0"/>
              <a:t>‹N°›</a:t>
            </a:fld>
            <a:endParaRPr lang="fr-FR"/>
          </a:p>
        </p:txBody>
      </p:sp>
    </p:spTree>
    <p:extLst>
      <p:ext uri="{BB962C8B-B14F-4D97-AF65-F5344CB8AC3E}">
        <p14:creationId xmlns:p14="http://schemas.microsoft.com/office/powerpoint/2010/main" val="1662904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BA6D5DE-3EE4-FA4C-977D-7574D5D97096}"/>
              </a:ext>
            </a:extLst>
          </p:cNvPr>
          <p:cNvSpPr>
            <a:spLocks noGrp="1"/>
          </p:cNvSpPr>
          <p:nvPr>
            <p:ph type="dt" sz="half" idx="10"/>
          </p:nvPr>
        </p:nvSpPr>
        <p:spPr/>
        <p:txBody>
          <a:bodyPr/>
          <a:lstStyle/>
          <a:p>
            <a:fld id="{A74BE28C-85B3-5B40-9C7F-6499955098DC}" type="datetimeFigureOut">
              <a:rPr lang="fr-FR" smtClean="0"/>
              <a:t>30/03/2022</a:t>
            </a:fld>
            <a:endParaRPr lang="fr-FR"/>
          </a:p>
        </p:txBody>
      </p:sp>
      <p:sp>
        <p:nvSpPr>
          <p:cNvPr id="3" name="Espace réservé du pied de page 2">
            <a:extLst>
              <a:ext uri="{FF2B5EF4-FFF2-40B4-BE49-F238E27FC236}">
                <a16:creationId xmlns:a16="http://schemas.microsoft.com/office/drawing/2014/main" id="{AEDE92EA-7C64-9941-B9BF-C6611B47727A}"/>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77AB0029-559C-8145-8AFB-18A370C5B24E}"/>
              </a:ext>
            </a:extLst>
          </p:cNvPr>
          <p:cNvSpPr>
            <a:spLocks noGrp="1"/>
          </p:cNvSpPr>
          <p:nvPr>
            <p:ph type="sldNum" sz="quarter" idx="12"/>
          </p:nvPr>
        </p:nvSpPr>
        <p:spPr/>
        <p:txBody>
          <a:bodyPr/>
          <a:lstStyle/>
          <a:p>
            <a:fld id="{7DCAE10B-66EE-9540-B58C-53F551AD7DA2}" type="slidenum">
              <a:rPr lang="fr-FR" smtClean="0"/>
              <a:t>‹N°›</a:t>
            </a:fld>
            <a:endParaRPr lang="fr-FR"/>
          </a:p>
        </p:txBody>
      </p:sp>
    </p:spTree>
    <p:extLst>
      <p:ext uri="{BB962C8B-B14F-4D97-AF65-F5344CB8AC3E}">
        <p14:creationId xmlns:p14="http://schemas.microsoft.com/office/powerpoint/2010/main" val="1684650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1529FE-D78A-074B-8092-261D670D2BDC}"/>
              </a:ext>
            </a:extLst>
          </p:cNvPr>
          <p:cNvSpPr>
            <a:spLocks noGrp="1"/>
          </p:cNvSpPr>
          <p:nvPr>
            <p:ph type="title"/>
          </p:nvPr>
        </p:nvSpPr>
        <p:spPr>
          <a:xfrm>
            <a:off x="839791" y="457200"/>
            <a:ext cx="3932236"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CA39892-AC95-BB42-8B10-586204C09073}"/>
              </a:ext>
            </a:extLst>
          </p:cNvPr>
          <p:cNvSpPr>
            <a:spLocks noGrp="1"/>
          </p:cNvSpPr>
          <p:nvPr>
            <p:ph idx="1"/>
          </p:nvPr>
        </p:nvSpPr>
        <p:spPr>
          <a:xfrm>
            <a:off x="5183190"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402B1B3F-289D-DC45-8D18-C3E4E65FD955}"/>
              </a:ext>
            </a:extLst>
          </p:cNvPr>
          <p:cNvSpPr>
            <a:spLocks noGrp="1"/>
          </p:cNvSpPr>
          <p:nvPr>
            <p:ph type="body" sz="half" idx="2"/>
          </p:nvPr>
        </p:nvSpPr>
        <p:spPr>
          <a:xfrm>
            <a:off x="839791" y="2057400"/>
            <a:ext cx="3932236" cy="3811588"/>
          </a:xfrm>
        </p:spPr>
        <p:txBody>
          <a:bodyPr/>
          <a:lstStyle>
            <a:lvl1pPr marL="0" indent="0">
              <a:buNone/>
              <a:defRPr sz="1600"/>
            </a:lvl1pPr>
            <a:lvl2pPr marL="457212" indent="0">
              <a:buNone/>
              <a:defRPr sz="1400"/>
            </a:lvl2pPr>
            <a:lvl3pPr marL="914423" indent="0">
              <a:buNone/>
              <a:defRPr sz="1200"/>
            </a:lvl3pPr>
            <a:lvl4pPr marL="1371634" indent="0">
              <a:buNone/>
              <a:defRPr sz="1000"/>
            </a:lvl4pPr>
            <a:lvl5pPr marL="1828846" indent="0">
              <a:buNone/>
              <a:defRPr sz="1000"/>
            </a:lvl5pPr>
            <a:lvl6pPr marL="2286057" indent="0">
              <a:buNone/>
              <a:defRPr sz="1000"/>
            </a:lvl6pPr>
            <a:lvl7pPr marL="2743268" indent="0">
              <a:buNone/>
              <a:defRPr sz="1000"/>
            </a:lvl7pPr>
            <a:lvl8pPr marL="3200480" indent="0">
              <a:buNone/>
              <a:defRPr sz="1000"/>
            </a:lvl8pPr>
            <a:lvl9pPr marL="3657692"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D5BCFF2-8E4F-5B40-B518-B23F50B5DC47}"/>
              </a:ext>
            </a:extLst>
          </p:cNvPr>
          <p:cNvSpPr>
            <a:spLocks noGrp="1"/>
          </p:cNvSpPr>
          <p:nvPr>
            <p:ph type="dt" sz="half" idx="10"/>
          </p:nvPr>
        </p:nvSpPr>
        <p:spPr/>
        <p:txBody>
          <a:bodyPr/>
          <a:lstStyle/>
          <a:p>
            <a:fld id="{A74BE28C-85B3-5B40-9C7F-6499955098DC}" type="datetimeFigureOut">
              <a:rPr lang="fr-FR" smtClean="0"/>
              <a:t>30/03/2022</a:t>
            </a:fld>
            <a:endParaRPr lang="fr-FR"/>
          </a:p>
        </p:txBody>
      </p:sp>
      <p:sp>
        <p:nvSpPr>
          <p:cNvPr id="6" name="Espace réservé du pied de page 5">
            <a:extLst>
              <a:ext uri="{FF2B5EF4-FFF2-40B4-BE49-F238E27FC236}">
                <a16:creationId xmlns:a16="http://schemas.microsoft.com/office/drawing/2014/main" id="{B425D564-CDC3-044C-A9E7-82278250E8D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E6F804E-F625-6847-809B-2C9893EBE3D3}"/>
              </a:ext>
            </a:extLst>
          </p:cNvPr>
          <p:cNvSpPr>
            <a:spLocks noGrp="1"/>
          </p:cNvSpPr>
          <p:nvPr>
            <p:ph type="sldNum" sz="quarter" idx="12"/>
          </p:nvPr>
        </p:nvSpPr>
        <p:spPr/>
        <p:txBody>
          <a:bodyPr/>
          <a:lstStyle/>
          <a:p>
            <a:fld id="{7DCAE10B-66EE-9540-B58C-53F551AD7DA2}" type="slidenum">
              <a:rPr lang="fr-FR" smtClean="0"/>
              <a:t>‹N°›</a:t>
            </a:fld>
            <a:endParaRPr lang="fr-FR"/>
          </a:p>
        </p:txBody>
      </p:sp>
    </p:spTree>
    <p:extLst>
      <p:ext uri="{BB962C8B-B14F-4D97-AF65-F5344CB8AC3E}">
        <p14:creationId xmlns:p14="http://schemas.microsoft.com/office/powerpoint/2010/main" val="3253329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E5F4C1-4771-464F-A8C3-D481565388A4}"/>
              </a:ext>
            </a:extLst>
          </p:cNvPr>
          <p:cNvSpPr>
            <a:spLocks noGrp="1"/>
          </p:cNvSpPr>
          <p:nvPr>
            <p:ph type="title"/>
          </p:nvPr>
        </p:nvSpPr>
        <p:spPr>
          <a:xfrm>
            <a:off x="839791" y="457200"/>
            <a:ext cx="3932236"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20074495-19A5-1C41-9086-4FB47D80D17D}"/>
              </a:ext>
            </a:extLst>
          </p:cNvPr>
          <p:cNvSpPr>
            <a:spLocks noGrp="1"/>
          </p:cNvSpPr>
          <p:nvPr>
            <p:ph type="pic" idx="1"/>
          </p:nvPr>
        </p:nvSpPr>
        <p:spPr>
          <a:xfrm>
            <a:off x="5183190" y="987425"/>
            <a:ext cx="6172201" cy="4873625"/>
          </a:xfrm>
        </p:spPr>
        <p:txBody>
          <a:bodyPr/>
          <a:lstStyle>
            <a:lvl1pPr marL="0" indent="0">
              <a:buNone/>
              <a:defRPr sz="3200"/>
            </a:lvl1pPr>
            <a:lvl2pPr marL="457212" indent="0">
              <a:buNone/>
              <a:defRPr sz="2800"/>
            </a:lvl2pPr>
            <a:lvl3pPr marL="914423" indent="0">
              <a:buNone/>
              <a:defRPr sz="2400"/>
            </a:lvl3pPr>
            <a:lvl4pPr marL="1371634" indent="0">
              <a:buNone/>
              <a:defRPr sz="2000"/>
            </a:lvl4pPr>
            <a:lvl5pPr marL="1828846" indent="0">
              <a:buNone/>
              <a:defRPr sz="2000"/>
            </a:lvl5pPr>
            <a:lvl6pPr marL="2286057" indent="0">
              <a:buNone/>
              <a:defRPr sz="2000"/>
            </a:lvl6pPr>
            <a:lvl7pPr marL="2743268" indent="0">
              <a:buNone/>
              <a:defRPr sz="2000"/>
            </a:lvl7pPr>
            <a:lvl8pPr marL="3200480" indent="0">
              <a:buNone/>
              <a:defRPr sz="2000"/>
            </a:lvl8pPr>
            <a:lvl9pPr marL="3657692" indent="0">
              <a:buNone/>
              <a:defRPr sz="2000"/>
            </a:lvl9pPr>
          </a:lstStyle>
          <a:p>
            <a:endParaRPr lang="fr-FR"/>
          </a:p>
        </p:txBody>
      </p:sp>
      <p:sp>
        <p:nvSpPr>
          <p:cNvPr id="4" name="Espace réservé du texte 3">
            <a:extLst>
              <a:ext uri="{FF2B5EF4-FFF2-40B4-BE49-F238E27FC236}">
                <a16:creationId xmlns:a16="http://schemas.microsoft.com/office/drawing/2014/main" id="{D8CB6AA4-D2EA-684E-B490-B674638117D3}"/>
              </a:ext>
            </a:extLst>
          </p:cNvPr>
          <p:cNvSpPr>
            <a:spLocks noGrp="1"/>
          </p:cNvSpPr>
          <p:nvPr>
            <p:ph type="body" sz="half" idx="2"/>
          </p:nvPr>
        </p:nvSpPr>
        <p:spPr>
          <a:xfrm>
            <a:off x="839791" y="2057400"/>
            <a:ext cx="3932236" cy="3811588"/>
          </a:xfrm>
        </p:spPr>
        <p:txBody>
          <a:bodyPr/>
          <a:lstStyle>
            <a:lvl1pPr marL="0" indent="0">
              <a:buNone/>
              <a:defRPr sz="1600"/>
            </a:lvl1pPr>
            <a:lvl2pPr marL="457212" indent="0">
              <a:buNone/>
              <a:defRPr sz="1400"/>
            </a:lvl2pPr>
            <a:lvl3pPr marL="914423" indent="0">
              <a:buNone/>
              <a:defRPr sz="1200"/>
            </a:lvl3pPr>
            <a:lvl4pPr marL="1371634" indent="0">
              <a:buNone/>
              <a:defRPr sz="1000"/>
            </a:lvl4pPr>
            <a:lvl5pPr marL="1828846" indent="0">
              <a:buNone/>
              <a:defRPr sz="1000"/>
            </a:lvl5pPr>
            <a:lvl6pPr marL="2286057" indent="0">
              <a:buNone/>
              <a:defRPr sz="1000"/>
            </a:lvl6pPr>
            <a:lvl7pPr marL="2743268" indent="0">
              <a:buNone/>
              <a:defRPr sz="1000"/>
            </a:lvl7pPr>
            <a:lvl8pPr marL="3200480" indent="0">
              <a:buNone/>
              <a:defRPr sz="1000"/>
            </a:lvl8pPr>
            <a:lvl9pPr marL="3657692"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5D14B04-6B58-B244-8DB4-8911D3BC3EB9}"/>
              </a:ext>
            </a:extLst>
          </p:cNvPr>
          <p:cNvSpPr>
            <a:spLocks noGrp="1"/>
          </p:cNvSpPr>
          <p:nvPr>
            <p:ph type="dt" sz="half" idx="10"/>
          </p:nvPr>
        </p:nvSpPr>
        <p:spPr/>
        <p:txBody>
          <a:bodyPr/>
          <a:lstStyle/>
          <a:p>
            <a:fld id="{A74BE28C-85B3-5B40-9C7F-6499955098DC}" type="datetimeFigureOut">
              <a:rPr lang="fr-FR" smtClean="0"/>
              <a:t>30/03/2022</a:t>
            </a:fld>
            <a:endParaRPr lang="fr-FR"/>
          </a:p>
        </p:txBody>
      </p:sp>
      <p:sp>
        <p:nvSpPr>
          <p:cNvPr id="6" name="Espace réservé du pied de page 5">
            <a:extLst>
              <a:ext uri="{FF2B5EF4-FFF2-40B4-BE49-F238E27FC236}">
                <a16:creationId xmlns:a16="http://schemas.microsoft.com/office/drawing/2014/main" id="{7579042B-66E0-5E43-A0F2-FB1910D7B03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C9331BC-E45A-434D-A047-68557A28428F}"/>
              </a:ext>
            </a:extLst>
          </p:cNvPr>
          <p:cNvSpPr>
            <a:spLocks noGrp="1"/>
          </p:cNvSpPr>
          <p:nvPr>
            <p:ph type="sldNum" sz="quarter" idx="12"/>
          </p:nvPr>
        </p:nvSpPr>
        <p:spPr/>
        <p:txBody>
          <a:bodyPr/>
          <a:lstStyle/>
          <a:p>
            <a:fld id="{7DCAE10B-66EE-9540-B58C-53F551AD7DA2}" type="slidenum">
              <a:rPr lang="fr-FR" smtClean="0"/>
              <a:t>‹N°›</a:t>
            </a:fld>
            <a:endParaRPr lang="fr-FR"/>
          </a:p>
        </p:txBody>
      </p:sp>
    </p:spTree>
    <p:extLst>
      <p:ext uri="{BB962C8B-B14F-4D97-AF65-F5344CB8AC3E}">
        <p14:creationId xmlns:p14="http://schemas.microsoft.com/office/powerpoint/2010/main" val="3722974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0DBE6E0-ECE7-D140-A936-1F5B550CDD54}"/>
              </a:ext>
            </a:extLst>
          </p:cNvPr>
          <p:cNvSpPr>
            <a:spLocks noGrp="1"/>
          </p:cNvSpPr>
          <p:nvPr>
            <p:ph type="title"/>
          </p:nvPr>
        </p:nvSpPr>
        <p:spPr>
          <a:xfrm>
            <a:off x="838204"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9E8E6DC4-257D-1942-A6EF-4824521475D4}"/>
              </a:ext>
            </a:extLst>
          </p:cNvPr>
          <p:cNvSpPr>
            <a:spLocks noGrp="1"/>
          </p:cNvSpPr>
          <p:nvPr>
            <p:ph type="body" idx="1"/>
          </p:nvPr>
        </p:nvSpPr>
        <p:spPr>
          <a:xfrm>
            <a:off x="838204"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C1E7220-556B-F34F-90CB-BF082FF35B93}"/>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4BE28C-85B3-5B40-9C7F-6499955098DC}" type="datetimeFigureOut">
              <a:rPr lang="fr-FR" smtClean="0"/>
              <a:t>30/03/2022</a:t>
            </a:fld>
            <a:endParaRPr lang="fr-FR"/>
          </a:p>
        </p:txBody>
      </p:sp>
      <p:sp>
        <p:nvSpPr>
          <p:cNvPr id="5" name="Espace réservé du pied de page 4">
            <a:extLst>
              <a:ext uri="{FF2B5EF4-FFF2-40B4-BE49-F238E27FC236}">
                <a16:creationId xmlns:a16="http://schemas.microsoft.com/office/drawing/2014/main" id="{23709F6C-3FFF-7F49-A3D8-A5C42C918762}"/>
              </a:ext>
            </a:extLst>
          </p:cNvPr>
          <p:cNvSpPr>
            <a:spLocks noGrp="1"/>
          </p:cNvSpPr>
          <p:nvPr>
            <p:ph type="ftr" sz="quarter" idx="3"/>
          </p:nvPr>
        </p:nvSpPr>
        <p:spPr>
          <a:xfrm>
            <a:off x="4038604"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4BCF6ACA-E2FE-E74C-8717-CC46D4E3C8CA}"/>
              </a:ext>
            </a:extLst>
          </p:cNvPr>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CAE10B-66EE-9540-B58C-53F551AD7DA2}" type="slidenum">
              <a:rPr lang="fr-FR" smtClean="0"/>
              <a:t>‹N°›</a:t>
            </a:fld>
            <a:endParaRPr lang="fr-FR"/>
          </a:p>
        </p:txBody>
      </p:sp>
    </p:spTree>
    <p:extLst>
      <p:ext uri="{BB962C8B-B14F-4D97-AF65-F5344CB8AC3E}">
        <p14:creationId xmlns:p14="http://schemas.microsoft.com/office/powerpoint/2010/main" val="9848287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6" indent="-228606"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6" indent="-228606"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6"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4"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6"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7" indent="-228606"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4" algn="l" defTabSz="914423" rtl="0" eaLnBrk="1" latinLnBrk="0" hangingPunct="1">
        <a:defRPr sz="1800" kern="1200">
          <a:solidFill>
            <a:schemeClr val="tx1"/>
          </a:solidFill>
          <a:latin typeface="+mn-lt"/>
          <a:ea typeface="+mn-ea"/>
          <a:cs typeface="+mn-cs"/>
        </a:defRPr>
      </a:lvl4pPr>
      <a:lvl5pPr marL="1828846" algn="l" defTabSz="914423" rtl="0" eaLnBrk="1" latinLnBrk="0" hangingPunct="1">
        <a:defRPr sz="1800" kern="1200">
          <a:solidFill>
            <a:schemeClr val="tx1"/>
          </a:solidFill>
          <a:latin typeface="+mn-lt"/>
          <a:ea typeface="+mn-ea"/>
          <a:cs typeface="+mn-cs"/>
        </a:defRPr>
      </a:lvl5pPr>
      <a:lvl6pPr marL="2286057"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36E7A9-34C5-3242-B833-7E0829A00C06}"/>
              </a:ext>
            </a:extLst>
          </p:cNvPr>
          <p:cNvSpPr>
            <a:spLocks noGrp="1"/>
          </p:cNvSpPr>
          <p:nvPr>
            <p:ph type="ctrTitle"/>
          </p:nvPr>
        </p:nvSpPr>
        <p:spPr>
          <a:xfrm>
            <a:off x="1524000" y="980473"/>
            <a:ext cx="9144000" cy="2387600"/>
          </a:xfrm>
        </p:spPr>
        <p:txBody>
          <a:bodyPr>
            <a:normAutofit fontScale="90000"/>
          </a:bodyPr>
          <a:lstStyle/>
          <a:p>
            <a:br>
              <a:rPr lang="vi-VN" dirty="0"/>
            </a:br>
            <a:br>
              <a:rPr lang="vi-VN" dirty="0"/>
            </a:br>
            <a:r>
              <a:rPr lang="vi-VN" sz="3600" dirty="0"/>
              <a:t>Cách thức thống kê, phân loại </a:t>
            </a:r>
            <a:br>
              <a:rPr lang="vi-VN" sz="3600" dirty="0"/>
            </a:br>
            <a:r>
              <a:rPr lang="vi-VN" sz="3600" dirty="0"/>
              <a:t>văn bia cung tiến và hình thức bầu Hậu</a:t>
            </a:r>
            <a:br>
              <a:rPr lang="fr-FR" sz="3600" dirty="0"/>
            </a:br>
            <a:r>
              <a:rPr lang="vi-VN" dirty="0"/>
              <a:t> </a:t>
            </a:r>
            <a:br>
              <a:rPr lang="fr-FR" dirty="0"/>
            </a:br>
            <a:endParaRPr lang="fr-FR" dirty="0"/>
          </a:p>
        </p:txBody>
      </p:sp>
      <p:sp>
        <p:nvSpPr>
          <p:cNvPr id="3" name="Sous-titre 2">
            <a:extLst>
              <a:ext uri="{FF2B5EF4-FFF2-40B4-BE49-F238E27FC236}">
                <a16:creationId xmlns:a16="http://schemas.microsoft.com/office/drawing/2014/main" id="{7B6D76E2-C612-864F-83FA-E91E916E4D93}"/>
              </a:ext>
            </a:extLst>
          </p:cNvPr>
          <p:cNvSpPr>
            <a:spLocks noGrp="1"/>
          </p:cNvSpPr>
          <p:nvPr>
            <p:ph type="subTitle" idx="1"/>
          </p:nvPr>
        </p:nvSpPr>
        <p:spPr/>
        <p:txBody>
          <a:bodyPr/>
          <a:lstStyle/>
          <a:p>
            <a:r>
              <a:rPr lang="vi-VN" b="1" dirty="0"/>
              <a:t>Philippe Papin</a:t>
            </a:r>
            <a:endParaRPr lang="fr-FR" dirty="0"/>
          </a:p>
          <a:p>
            <a:r>
              <a:rPr lang="vi-VN" dirty="0"/>
              <a:t>(Viện Khảo cứu Cao cấp Pháp, Chủ nhiệm Dự án Vietnamica)</a:t>
            </a:r>
            <a:endParaRPr lang="fr-FR" dirty="0"/>
          </a:p>
          <a:p>
            <a:endParaRPr lang="fr-FR" dirty="0"/>
          </a:p>
        </p:txBody>
      </p:sp>
    </p:spTree>
    <p:extLst>
      <p:ext uri="{BB962C8B-B14F-4D97-AF65-F5344CB8AC3E}">
        <p14:creationId xmlns:p14="http://schemas.microsoft.com/office/powerpoint/2010/main" val="3481696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C9AEC6-3B37-EE45-9A4A-FDA4432AE110}"/>
              </a:ext>
            </a:extLst>
          </p:cNvPr>
          <p:cNvSpPr>
            <a:spLocks noGrp="1"/>
          </p:cNvSpPr>
          <p:nvPr>
            <p:ph type="title"/>
          </p:nvPr>
        </p:nvSpPr>
        <p:spPr/>
        <p:txBody>
          <a:bodyPr>
            <a:normAutofit/>
          </a:bodyPr>
          <a:lstStyle/>
          <a:p>
            <a:pPr algn="ctr"/>
            <a:r>
              <a:rPr lang="vi-VN" sz="3200" b="1" dirty="0"/>
              <a:t>Số bia hậu theo khoảng thời gian 5 năm</a:t>
            </a:r>
            <a:r>
              <a:rPr lang="fr-FR" sz="3200" b="1" dirty="0"/>
              <a:t> </a:t>
            </a:r>
          </a:p>
        </p:txBody>
      </p:sp>
      <p:sp>
        <p:nvSpPr>
          <p:cNvPr id="3" name="Espace réservé du contenu 2">
            <a:extLst>
              <a:ext uri="{FF2B5EF4-FFF2-40B4-BE49-F238E27FC236}">
                <a16:creationId xmlns:a16="http://schemas.microsoft.com/office/drawing/2014/main" id="{EDB72FD8-7B87-D84E-A9FC-23B109CF0FEB}"/>
              </a:ext>
            </a:extLst>
          </p:cNvPr>
          <p:cNvSpPr>
            <a:spLocks noGrp="1"/>
          </p:cNvSpPr>
          <p:nvPr>
            <p:ph idx="1"/>
          </p:nvPr>
        </p:nvSpPr>
        <p:spPr/>
        <p:txBody>
          <a:bodyPr/>
          <a:lstStyle/>
          <a:p>
            <a:endParaRPr lang="fr-FR" dirty="0"/>
          </a:p>
        </p:txBody>
      </p:sp>
      <p:pic>
        <p:nvPicPr>
          <p:cNvPr id="4" name="Image 3">
            <a:extLst>
              <a:ext uri="{FF2B5EF4-FFF2-40B4-BE49-F238E27FC236}">
                <a16:creationId xmlns:a16="http://schemas.microsoft.com/office/drawing/2014/main" id="{6B0A4C66-733F-D747-A37A-B6D0DBC5CE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1962399"/>
            <a:ext cx="10515600" cy="4214564"/>
          </a:xfrm>
          <a:prstGeom prst="rect">
            <a:avLst/>
          </a:prstGeom>
        </p:spPr>
      </p:pic>
      <p:sp>
        <p:nvSpPr>
          <p:cNvPr id="5" name="ZoneTexte 4">
            <a:extLst>
              <a:ext uri="{FF2B5EF4-FFF2-40B4-BE49-F238E27FC236}">
                <a16:creationId xmlns:a16="http://schemas.microsoft.com/office/drawing/2014/main" id="{8BBA927A-FA44-5A4B-8989-E86480E4CB84}"/>
              </a:ext>
            </a:extLst>
          </p:cNvPr>
          <p:cNvSpPr txBox="1"/>
          <p:nvPr/>
        </p:nvSpPr>
        <p:spPr>
          <a:xfrm>
            <a:off x="251460" y="190500"/>
            <a:ext cx="1440180" cy="369332"/>
          </a:xfrm>
          <a:prstGeom prst="rect">
            <a:avLst/>
          </a:prstGeom>
          <a:noFill/>
        </p:spPr>
        <p:txBody>
          <a:bodyPr wrap="square" rtlCol="0">
            <a:spAutoFit/>
          </a:bodyPr>
          <a:lstStyle/>
          <a:p>
            <a:r>
              <a:rPr lang="fr-FR" dirty="0">
                <a:solidFill>
                  <a:srgbClr val="FF0000"/>
                </a:solidFill>
              </a:rPr>
              <a:t>SLIDE 9</a:t>
            </a:r>
          </a:p>
        </p:txBody>
      </p:sp>
    </p:spTree>
    <p:extLst>
      <p:ext uri="{BB962C8B-B14F-4D97-AF65-F5344CB8AC3E}">
        <p14:creationId xmlns:p14="http://schemas.microsoft.com/office/powerpoint/2010/main" val="1797691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1BFC2C-EC17-424D-A25D-0B1110244DB3}"/>
              </a:ext>
            </a:extLst>
          </p:cNvPr>
          <p:cNvSpPr>
            <a:spLocks noGrp="1"/>
          </p:cNvSpPr>
          <p:nvPr>
            <p:ph type="title"/>
          </p:nvPr>
        </p:nvSpPr>
        <p:spPr>
          <a:xfrm>
            <a:off x="838204" y="365125"/>
            <a:ext cx="11074754" cy="1115945"/>
          </a:xfrm>
        </p:spPr>
        <p:txBody>
          <a:bodyPr>
            <a:normAutofit fontScale="90000"/>
          </a:bodyPr>
          <a:lstStyle/>
          <a:p>
            <a:br>
              <a:rPr lang="vi-VN" dirty="0"/>
            </a:br>
            <a:r>
              <a:rPr lang="vi-VN" sz="3600" b="1" dirty="0"/>
              <a:t>Bia cung tiến có hợp đồng và không có hợp đồng vào thế kỷ 17</a:t>
            </a:r>
            <a:br>
              <a:rPr lang="fr-FR" sz="3600" dirty="0"/>
            </a:br>
            <a:r>
              <a:rPr lang="fr-FR" dirty="0"/>
              <a:t> </a:t>
            </a:r>
            <a:br>
              <a:rPr lang="fr-FR" dirty="0"/>
            </a:br>
            <a:endParaRPr lang="fr-FR" dirty="0"/>
          </a:p>
        </p:txBody>
      </p:sp>
      <p:graphicFrame>
        <p:nvGraphicFramePr>
          <p:cNvPr id="4" name="Espace réservé du contenu 3">
            <a:extLst>
              <a:ext uri="{FF2B5EF4-FFF2-40B4-BE49-F238E27FC236}">
                <a16:creationId xmlns:a16="http://schemas.microsoft.com/office/drawing/2014/main" id="{F0F7BB95-2770-734E-9F81-B1CB0C826622}"/>
              </a:ext>
            </a:extLst>
          </p:cNvPr>
          <p:cNvGraphicFramePr>
            <a:graphicFrameLocks noGrp="1"/>
          </p:cNvGraphicFramePr>
          <p:nvPr>
            <p:ph idx="1"/>
            <p:extLst>
              <p:ext uri="{D42A27DB-BD31-4B8C-83A1-F6EECF244321}">
                <p14:modId xmlns:p14="http://schemas.microsoft.com/office/powerpoint/2010/main" val="2082586038"/>
              </p:ext>
            </p:extLst>
          </p:nvPr>
        </p:nvGraphicFramePr>
        <p:xfrm>
          <a:off x="1481071" y="1700011"/>
          <a:ext cx="9318736" cy="3378616"/>
        </p:xfrm>
        <a:graphic>
          <a:graphicData uri="http://schemas.openxmlformats.org/drawingml/2006/table">
            <a:tbl>
              <a:tblPr firstRow="1" firstCol="1" bandRow="1">
                <a:tableStyleId>{5C22544A-7EE6-4342-B048-85BDC9FD1C3A}</a:tableStyleId>
              </a:tblPr>
              <a:tblGrid>
                <a:gridCol w="3458231">
                  <a:extLst>
                    <a:ext uri="{9D8B030D-6E8A-4147-A177-3AD203B41FA5}">
                      <a16:colId xmlns:a16="http://schemas.microsoft.com/office/drawing/2014/main" val="3188540154"/>
                    </a:ext>
                  </a:extLst>
                </a:gridCol>
                <a:gridCol w="2496775">
                  <a:extLst>
                    <a:ext uri="{9D8B030D-6E8A-4147-A177-3AD203B41FA5}">
                      <a16:colId xmlns:a16="http://schemas.microsoft.com/office/drawing/2014/main" val="3662892971"/>
                    </a:ext>
                  </a:extLst>
                </a:gridCol>
                <a:gridCol w="2111919">
                  <a:extLst>
                    <a:ext uri="{9D8B030D-6E8A-4147-A177-3AD203B41FA5}">
                      <a16:colId xmlns:a16="http://schemas.microsoft.com/office/drawing/2014/main" val="2596056846"/>
                    </a:ext>
                  </a:extLst>
                </a:gridCol>
                <a:gridCol w="1251811">
                  <a:extLst>
                    <a:ext uri="{9D8B030D-6E8A-4147-A177-3AD203B41FA5}">
                      <a16:colId xmlns:a16="http://schemas.microsoft.com/office/drawing/2014/main" val="2965260308"/>
                    </a:ext>
                  </a:extLst>
                </a:gridCol>
              </a:tblGrid>
              <a:tr h="844654">
                <a:tc>
                  <a:txBody>
                    <a:bodyPr/>
                    <a:lstStyle/>
                    <a:p>
                      <a:r>
                        <a:rPr lang="fr-FR" sz="2400">
                          <a:effectLst/>
                        </a:rPr>
                        <a:t> </a:t>
                      </a:r>
                      <a:endParaRPr lang="fr-FR"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2400" dirty="0" err="1">
                          <a:effectLst/>
                        </a:rPr>
                        <a:t>Không</a:t>
                      </a:r>
                      <a:r>
                        <a:rPr lang="fr-FR" sz="2400" dirty="0">
                          <a:effectLst/>
                        </a:rPr>
                        <a:t> </a:t>
                      </a:r>
                      <a:r>
                        <a:rPr lang="fr-FR" sz="2400" dirty="0" err="1">
                          <a:effectLst/>
                        </a:rPr>
                        <a:t>Hậu</a:t>
                      </a:r>
                      <a:endParaRPr lang="fr-FR"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2400" dirty="0" err="1">
                          <a:effectLst/>
                        </a:rPr>
                        <a:t>Hậu</a:t>
                      </a:r>
                      <a:endParaRPr lang="fr-FR"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2400" dirty="0">
                          <a:effectLst/>
                        </a:rPr>
                        <a:t>Total</a:t>
                      </a:r>
                      <a:endParaRPr lang="fr-FR"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442963972"/>
                  </a:ext>
                </a:extLst>
              </a:tr>
              <a:tr h="844654">
                <a:tc>
                  <a:txBody>
                    <a:bodyPr/>
                    <a:lstStyle/>
                    <a:p>
                      <a:r>
                        <a:rPr lang="fr-FR" sz="2400" dirty="0">
                          <a:effectLst/>
                        </a:rPr>
                        <a:t>Ko </a:t>
                      </a:r>
                      <a:r>
                        <a:rPr lang="fr-FR" sz="2400" dirty="0" err="1">
                          <a:effectLst/>
                        </a:rPr>
                        <a:t>nêu</a:t>
                      </a:r>
                      <a:r>
                        <a:rPr lang="fr-FR" sz="2400" dirty="0">
                          <a:effectLst/>
                        </a:rPr>
                        <a:t> </a:t>
                      </a:r>
                      <a:r>
                        <a:rPr lang="fr-FR" sz="2400" dirty="0" err="1">
                          <a:effectLst/>
                        </a:rPr>
                        <a:t>khế</a:t>
                      </a:r>
                      <a:r>
                        <a:rPr lang="fr-FR" sz="2400" dirty="0">
                          <a:effectLst/>
                        </a:rPr>
                        <a:t> </a:t>
                      </a:r>
                      <a:r>
                        <a:rPr lang="fr-FR" sz="2400" dirty="0" err="1">
                          <a:effectLst/>
                        </a:rPr>
                        <a:t>ước</a:t>
                      </a:r>
                      <a:endParaRPr lang="fr-FR"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2400" dirty="0">
                          <a:effectLst/>
                        </a:rPr>
                        <a:t>80</a:t>
                      </a:r>
                      <a:endParaRPr lang="fr-FR"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2400" dirty="0">
                          <a:effectLst/>
                        </a:rPr>
                        <a:t>369</a:t>
                      </a:r>
                      <a:endParaRPr lang="fr-FR"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2400">
                          <a:effectLst/>
                        </a:rPr>
                        <a:t>449</a:t>
                      </a:r>
                      <a:endParaRPr lang="fr-FR"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818501361"/>
                  </a:ext>
                </a:extLst>
              </a:tr>
              <a:tr h="844654">
                <a:tc>
                  <a:txBody>
                    <a:bodyPr/>
                    <a:lstStyle/>
                    <a:p>
                      <a:r>
                        <a:rPr lang="fr-FR" sz="2400" dirty="0" err="1">
                          <a:effectLst/>
                        </a:rPr>
                        <a:t>Có</a:t>
                      </a:r>
                      <a:r>
                        <a:rPr lang="vi-VN" sz="2400" dirty="0">
                          <a:effectLst/>
                        </a:rPr>
                        <a:t> nêu </a:t>
                      </a:r>
                      <a:r>
                        <a:rPr lang="fr-FR" sz="2400" dirty="0" err="1">
                          <a:effectLst/>
                        </a:rPr>
                        <a:t>khế</a:t>
                      </a:r>
                      <a:r>
                        <a:rPr lang="fr-FR" sz="2400" dirty="0">
                          <a:effectLst/>
                        </a:rPr>
                        <a:t> </a:t>
                      </a:r>
                      <a:r>
                        <a:rPr lang="fr-FR" sz="2400" dirty="0" err="1">
                          <a:effectLst/>
                        </a:rPr>
                        <a:t>ước</a:t>
                      </a:r>
                      <a:endParaRPr lang="fr-FR"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2400" dirty="0">
                          <a:effectLst/>
                        </a:rPr>
                        <a:t>34</a:t>
                      </a:r>
                      <a:endParaRPr lang="fr-FR"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2400" dirty="0">
                          <a:effectLst/>
                        </a:rPr>
                        <a:t>291</a:t>
                      </a:r>
                      <a:endParaRPr lang="fr-FR"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2400" dirty="0">
                          <a:effectLst/>
                        </a:rPr>
                        <a:t>325</a:t>
                      </a:r>
                      <a:endParaRPr lang="fr-FR"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774992329"/>
                  </a:ext>
                </a:extLst>
              </a:tr>
              <a:tr h="844654">
                <a:tc>
                  <a:txBody>
                    <a:bodyPr/>
                    <a:lstStyle/>
                    <a:p>
                      <a:r>
                        <a:rPr lang="fr-FR" sz="2400" dirty="0" err="1">
                          <a:effectLst/>
                        </a:rPr>
                        <a:t>Tổng</a:t>
                      </a:r>
                      <a:r>
                        <a:rPr lang="vi-VN" sz="2400" dirty="0">
                          <a:effectLst/>
                        </a:rPr>
                        <a:t> số</a:t>
                      </a:r>
                      <a:endParaRPr lang="fr-FR"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2400">
                          <a:effectLst/>
                        </a:rPr>
                        <a:t>114</a:t>
                      </a:r>
                      <a:endParaRPr lang="fr-FR"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2400">
                          <a:effectLst/>
                        </a:rPr>
                        <a:t>660</a:t>
                      </a:r>
                      <a:endParaRPr lang="fr-FR" sz="24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r>
                        <a:rPr lang="fr-FR" sz="2400" dirty="0">
                          <a:effectLst/>
                        </a:rPr>
                        <a:t>774</a:t>
                      </a:r>
                      <a:endParaRPr lang="fr-FR"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15356631"/>
                  </a:ext>
                </a:extLst>
              </a:tr>
            </a:tbl>
          </a:graphicData>
        </a:graphic>
      </p:graphicFrame>
      <p:sp>
        <p:nvSpPr>
          <p:cNvPr id="5" name="ZoneTexte 4">
            <a:extLst>
              <a:ext uri="{FF2B5EF4-FFF2-40B4-BE49-F238E27FC236}">
                <a16:creationId xmlns:a16="http://schemas.microsoft.com/office/drawing/2014/main" id="{BD80D204-D782-E743-A9D7-C304FF7575F4}"/>
              </a:ext>
            </a:extLst>
          </p:cNvPr>
          <p:cNvSpPr txBox="1"/>
          <p:nvPr/>
        </p:nvSpPr>
        <p:spPr>
          <a:xfrm>
            <a:off x="153843" y="55798"/>
            <a:ext cx="1440180" cy="369332"/>
          </a:xfrm>
          <a:prstGeom prst="rect">
            <a:avLst/>
          </a:prstGeom>
          <a:noFill/>
        </p:spPr>
        <p:txBody>
          <a:bodyPr wrap="square" rtlCol="0">
            <a:spAutoFit/>
          </a:bodyPr>
          <a:lstStyle/>
          <a:p>
            <a:r>
              <a:rPr lang="fr-FR" dirty="0">
                <a:solidFill>
                  <a:srgbClr val="FF0000"/>
                </a:solidFill>
              </a:rPr>
              <a:t>SLIDE 10</a:t>
            </a:r>
          </a:p>
        </p:txBody>
      </p:sp>
    </p:spTree>
    <p:extLst>
      <p:ext uri="{BB962C8B-B14F-4D97-AF65-F5344CB8AC3E}">
        <p14:creationId xmlns:p14="http://schemas.microsoft.com/office/powerpoint/2010/main" val="2562425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75B2D7-3782-FC42-AE8C-8992A2907ED7}"/>
              </a:ext>
            </a:extLst>
          </p:cNvPr>
          <p:cNvSpPr>
            <a:spLocks noGrp="1"/>
          </p:cNvSpPr>
          <p:nvPr>
            <p:ph type="title"/>
          </p:nvPr>
        </p:nvSpPr>
        <p:spPr/>
        <p:txBody>
          <a:bodyPr>
            <a:normAutofit/>
          </a:bodyPr>
          <a:lstStyle/>
          <a:p>
            <a:pPr algn="ctr"/>
            <a:r>
              <a:rPr lang="fr-FR" sz="3200" b="1" dirty="0" err="1"/>
              <a:t>Các</a:t>
            </a:r>
            <a:r>
              <a:rPr lang="fr-FR" sz="3200" b="1" dirty="0"/>
              <a:t> </a:t>
            </a:r>
            <a:r>
              <a:rPr lang="fr-FR" sz="3200" b="1" dirty="0" err="1"/>
              <a:t>hình</a:t>
            </a:r>
            <a:r>
              <a:rPr lang="fr-FR" sz="3200" b="1" dirty="0"/>
              <a:t> </a:t>
            </a:r>
            <a:r>
              <a:rPr lang="fr-FR" sz="3200" b="1" dirty="0" err="1"/>
              <a:t>thức</a:t>
            </a:r>
            <a:r>
              <a:rPr lang="fr-FR" sz="3200" b="1" dirty="0"/>
              <a:t> </a:t>
            </a:r>
            <a:r>
              <a:rPr lang="fr-FR" sz="3200" b="1" dirty="0" err="1"/>
              <a:t>bầu</a:t>
            </a:r>
            <a:r>
              <a:rPr lang="fr-FR" sz="3200" b="1" dirty="0"/>
              <a:t> </a:t>
            </a:r>
            <a:r>
              <a:rPr lang="fr-FR" sz="3200" b="1" dirty="0" err="1"/>
              <a:t>Hậu</a:t>
            </a:r>
            <a:endParaRPr lang="fr-FR" sz="3200" b="1" dirty="0"/>
          </a:p>
        </p:txBody>
      </p:sp>
      <p:graphicFrame>
        <p:nvGraphicFramePr>
          <p:cNvPr id="4" name="Espace réservé du contenu 3">
            <a:extLst>
              <a:ext uri="{FF2B5EF4-FFF2-40B4-BE49-F238E27FC236}">
                <a16:creationId xmlns:a16="http://schemas.microsoft.com/office/drawing/2014/main" id="{7998EC18-80E3-9048-B1A3-BC0A7741B82F}"/>
              </a:ext>
            </a:extLst>
          </p:cNvPr>
          <p:cNvGraphicFramePr>
            <a:graphicFrameLocks noGrp="1"/>
          </p:cNvGraphicFramePr>
          <p:nvPr>
            <p:ph idx="1"/>
            <p:extLst>
              <p:ext uri="{D42A27DB-BD31-4B8C-83A1-F6EECF244321}">
                <p14:modId xmlns:p14="http://schemas.microsoft.com/office/powerpoint/2010/main" val="892580267"/>
              </p:ext>
            </p:extLst>
          </p:nvPr>
        </p:nvGraphicFramePr>
        <p:xfrm>
          <a:off x="1803042" y="1865313"/>
          <a:ext cx="9132687" cy="3497520"/>
        </p:xfrm>
        <a:graphic>
          <a:graphicData uri="http://schemas.openxmlformats.org/drawingml/2006/table">
            <a:tbl>
              <a:tblPr firstRow="1" firstCol="1" bandRow="1">
                <a:tableStyleId>{5C22544A-7EE6-4342-B048-85BDC9FD1C3A}</a:tableStyleId>
              </a:tblPr>
              <a:tblGrid>
                <a:gridCol w="3612026">
                  <a:extLst>
                    <a:ext uri="{9D8B030D-6E8A-4147-A177-3AD203B41FA5}">
                      <a16:colId xmlns:a16="http://schemas.microsoft.com/office/drawing/2014/main" val="440774333"/>
                    </a:ext>
                  </a:extLst>
                </a:gridCol>
                <a:gridCol w="2335607">
                  <a:extLst>
                    <a:ext uri="{9D8B030D-6E8A-4147-A177-3AD203B41FA5}">
                      <a16:colId xmlns:a16="http://schemas.microsoft.com/office/drawing/2014/main" val="1521540215"/>
                    </a:ext>
                  </a:extLst>
                </a:gridCol>
                <a:gridCol w="1911631">
                  <a:extLst>
                    <a:ext uri="{9D8B030D-6E8A-4147-A177-3AD203B41FA5}">
                      <a16:colId xmlns:a16="http://schemas.microsoft.com/office/drawing/2014/main" val="2617929084"/>
                    </a:ext>
                  </a:extLst>
                </a:gridCol>
                <a:gridCol w="1273423">
                  <a:extLst>
                    <a:ext uri="{9D8B030D-6E8A-4147-A177-3AD203B41FA5}">
                      <a16:colId xmlns:a16="http://schemas.microsoft.com/office/drawing/2014/main" val="4141555804"/>
                    </a:ext>
                  </a:extLst>
                </a:gridCol>
              </a:tblGrid>
              <a:tr h="582920">
                <a:tc>
                  <a:txBody>
                    <a:bodyPr/>
                    <a:lstStyle/>
                    <a:p>
                      <a:pPr algn="just"/>
                      <a:r>
                        <a:rPr lang="fr-FR" sz="1000" spc="-10">
                          <a:effectLst/>
                        </a:rPr>
                        <a:t> </a:t>
                      </a:r>
                      <a:endParaRPr lang="fr-FR" sz="1000" spc="-1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nchor="ctr"/>
                </a:tc>
                <a:tc>
                  <a:txBody>
                    <a:bodyPr/>
                    <a:lstStyle/>
                    <a:p>
                      <a:pPr algn="ctr"/>
                      <a:r>
                        <a:rPr lang="fr-FR" sz="2400" spc="-10" dirty="0">
                          <a:effectLst/>
                        </a:rPr>
                        <a:t>« </a:t>
                      </a:r>
                      <a:r>
                        <a:rPr lang="fr-FR" sz="2400" spc="-10" dirty="0" err="1">
                          <a:effectLst/>
                        </a:rPr>
                        <a:t>quan</a:t>
                      </a:r>
                      <a:r>
                        <a:rPr lang="fr-FR" sz="2400" spc="-10" dirty="0">
                          <a:effectLst/>
                        </a:rPr>
                        <a:t> </a:t>
                      </a:r>
                      <a:r>
                        <a:rPr lang="fr-FR" sz="2400" spc="-10" dirty="0" err="1">
                          <a:effectLst/>
                        </a:rPr>
                        <a:t>viên</a:t>
                      </a:r>
                      <a:r>
                        <a:rPr lang="fr-FR" sz="2400" spc="-10" dirty="0">
                          <a:effectLst/>
                        </a:rPr>
                        <a:t> »</a:t>
                      </a:r>
                      <a:endParaRPr lang="fr-FR" sz="2400" spc="-1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nchor="ctr"/>
                </a:tc>
                <a:tc>
                  <a:txBody>
                    <a:bodyPr/>
                    <a:lstStyle/>
                    <a:p>
                      <a:pPr algn="ctr"/>
                      <a:r>
                        <a:rPr lang="fr-FR" sz="2400" spc="-10" dirty="0">
                          <a:effectLst/>
                        </a:rPr>
                        <a:t>« </a:t>
                      </a:r>
                      <a:r>
                        <a:rPr lang="fr-FR" sz="2400" spc="-10" dirty="0" err="1">
                          <a:effectLst/>
                        </a:rPr>
                        <a:t>nhà</a:t>
                      </a:r>
                      <a:r>
                        <a:rPr lang="fr-FR" sz="2400" spc="-10" dirty="0">
                          <a:effectLst/>
                        </a:rPr>
                        <a:t> </a:t>
                      </a:r>
                      <a:r>
                        <a:rPr lang="fr-FR" sz="2400" spc="-10" dirty="0" err="1">
                          <a:effectLst/>
                        </a:rPr>
                        <a:t>sư</a:t>
                      </a:r>
                      <a:r>
                        <a:rPr lang="fr-FR" sz="2400" spc="-10" dirty="0">
                          <a:effectLst/>
                        </a:rPr>
                        <a:t> »</a:t>
                      </a:r>
                      <a:endParaRPr lang="fr-FR" sz="2400" spc="-1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nchor="ctr"/>
                </a:tc>
                <a:tc>
                  <a:txBody>
                    <a:bodyPr/>
                    <a:lstStyle/>
                    <a:p>
                      <a:pPr algn="r"/>
                      <a:r>
                        <a:rPr lang="fr-FR" sz="2400" spc="-10" dirty="0">
                          <a:effectLst/>
                        </a:rPr>
                        <a:t>total</a:t>
                      </a:r>
                      <a:endParaRPr lang="fr-FR" sz="2400" spc="-1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2017953769"/>
                  </a:ext>
                </a:extLst>
              </a:tr>
              <a:tr h="1165840">
                <a:tc>
                  <a:txBody>
                    <a:bodyPr/>
                    <a:lstStyle/>
                    <a:p>
                      <a:pPr algn="l"/>
                      <a:r>
                        <a:rPr lang="fr-FR" sz="2400" spc="-10" dirty="0" err="1">
                          <a:effectLst/>
                        </a:rPr>
                        <a:t>Hậu</a:t>
                      </a:r>
                      <a:r>
                        <a:rPr lang="fr-FR" sz="2400" spc="-10" dirty="0">
                          <a:effectLst/>
                        </a:rPr>
                        <a:t> </a:t>
                      </a:r>
                      <a:r>
                        <a:rPr lang="fr-FR" sz="2400" spc="-10" dirty="0" err="1">
                          <a:effectLst/>
                        </a:rPr>
                        <a:t>Thần</a:t>
                      </a:r>
                      <a:r>
                        <a:rPr lang="fr-FR" sz="2400" spc="-10" dirty="0">
                          <a:effectLst/>
                        </a:rPr>
                        <a:t> </a:t>
                      </a:r>
                      <a:r>
                        <a:rPr lang="fr-FR" sz="2400" spc="-10" dirty="0" err="1">
                          <a:effectLst/>
                        </a:rPr>
                        <a:t>trong</a:t>
                      </a:r>
                      <a:r>
                        <a:rPr lang="fr-FR" sz="2400" spc="-10" dirty="0">
                          <a:effectLst/>
                        </a:rPr>
                        <a:t> </a:t>
                      </a:r>
                      <a:r>
                        <a:rPr lang="fr-FR" sz="2400" spc="-10" dirty="0" err="1">
                          <a:effectLst/>
                        </a:rPr>
                        <a:t>đình</a:t>
                      </a:r>
                      <a:br>
                        <a:rPr lang="fr-FR" sz="2400" spc="-10" dirty="0">
                          <a:effectLst/>
                        </a:rPr>
                      </a:br>
                      <a:endParaRPr lang="fr-FR" sz="2400" spc="-1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nchor="ctr"/>
                </a:tc>
                <a:tc>
                  <a:txBody>
                    <a:bodyPr/>
                    <a:lstStyle/>
                    <a:p>
                      <a:pPr algn="ctr"/>
                      <a:r>
                        <a:rPr lang="fr-FR" sz="2400" spc="-10" dirty="0">
                          <a:effectLst/>
                        </a:rPr>
                        <a:t>353</a:t>
                      </a:r>
                      <a:endParaRPr lang="fr-FR" sz="2400" spc="-1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nchor="ctr"/>
                </a:tc>
                <a:tc>
                  <a:txBody>
                    <a:bodyPr/>
                    <a:lstStyle/>
                    <a:p>
                      <a:pPr algn="ctr"/>
                      <a:r>
                        <a:rPr lang="fr-FR" sz="2400" spc="-10" dirty="0">
                          <a:effectLst/>
                        </a:rPr>
                        <a:t>/</a:t>
                      </a:r>
                      <a:endParaRPr lang="fr-FR" sz="2400" spc="-1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nchor="ctr"/>
                </a:tc>
                <a:tc>
                  <a:txBody>
                    <a:bodyPr/>
                    <a:lstStyle/>
                    <a:p>
                      <a:pPr algn="r"/>
                      <a:r>
                        <a:rPr lang="fr-FR" sz="2400" spc="-10" dirty="0">
                          <a:effectLst/>
                        </a:rPr>
                        <a:t>353</a:t>
                      </a:r>
                      <a:endParaRPr lang="fr-FR" sz="2400" spc="-1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2843704593"/>
                  </a:ext>
                </a:extLst>
              </a:tr>
              <a:tr h="1165840">
                <a:tc>
                  <a:txBody>
                    <a:bodyPr/>
                    <a:lstStyle/>
                    <a:p>
                      <a:pPr algn="l"/>
                      <a:r>
                        <a:rPr lang="fr-FR" sz="2400" spc="-10" dirty="0" err="1">
                          <a:effectLst/>
                        </a:rPr>
                        <a:t>Hậu</a:t>
                      </a:r>
                      <a:r>
                        <a:rPr lang="fr-FR" sz="2400" spc="-10" dirty="0">
                          <a:effectLst/>
                        </a:rPr>
                        <a:t> </a:t>
                      </a:r>
                      <a:r>
                        <a:rPr lang="fr-FR" sz="2400" spc="-10" dirty="0" err="1">
                          <a:effectLst/>
                        </a:rPr>
                        <a:t>Phật</a:t>
                      </a:r>
                      <a:r>
                        <a:rPr lang="fr-FR" sz="2400" spc="-10" dirty="0">
                          <a:effectLst/>
                        </a:rPr>
                        <a:t> </a:t>
                      </a:r>
                      <a:r>
                        <a:rPr lang="fr-FR" sz="2400" spc="-10" dirty="0" err="1">
                          <a:effectLst/>
                        </a:rPr>
                        <a:t>trong</a:t>
                      </a:r>
                      <a:r>
                        <a:rPr lang="vi-VN" sz="2400" spc="-10" dirty="0">
                          <a:effectLst/>
                        </a:rPr>
                        <a:t> chùa</a:t>
                      </a:r>
                      <a:br>
                        <a:rPr lang="fr-FR" sz="2400" spc="-10" dirty="0">
                          <a:effectLst/>
                        </a:rPr>
                      </a:br>
                      <a:endParaRPr lang="fr-FR" sz="2400" spc="-1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nchor="ctr"/>
                </a:tc>
                <a:tc>
                  <a:txBody>
                    <a:bodyPr/>
                    <a:lstStyle/>
                    <a:p>
                      <a:pPr algn="ctr"/>
                      <a:r>
                        <a:rPr lang="fr-FR" sz="2400" spc="-10">
                          <a:effectLst/>
                        </a:rPr>
                        <a:t>187</a:t>
                      </a:r>
                      <a:endParaRPr lang="fr-FR" sz="2400" spc="-1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nchor="ctr"/>
                </a:tc>
                <a:tc>
                  <a:txBody>
                    <a:bodyPr/>
                    <a:lstStyle/>
                    <a:p>
                      <a:pPr algn="ctr"/>
                      <a:r>
                        <a:rPr lang="fr-FR" sz="2400" spc="-10" dirty="0">
                          <a:effectLst/>
                        </a:rPr>
                        <a:t>5</a:t>
                      </a:r>
                      <a:endParaRPr lang="fr-FR" sz="2400" spc="-1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nchor="ctr"/>
                </a:tc>
                <a:tc>
                  <a:txBody>
                    <a:bodyPr/>
                    <a:lstStyle/>
                    <a:p>
                      <a:pPr algn="r"/>
                      <a:r>
                        <a:rPr lang="fr-FR" sz="2400" spc="-10" dirty="0">
                          <a:effectLst/>
                        </a:rPr>
                        <a:t>192</a:t>
                      </a:r>
                      <a:endParaRPr lang="fr-FR" sz="2400" spc="-1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2078786795"/>
                  </a:ext>
                </a:extLst>
              </a:tr>
              <a:tr h="582920">
                <a:tc>
                  <a:txBody>
                    <a:bodyPr/>
                    <a:lstStyle/>
                    <a:p>
                      <a:pPr algn="r"/>
                      <a:r>
                        <a:rPr lang="fr-FR" sz="2400" spc="-10" dirty="0">
                          <a:effectLst/>
                        </a:rPr>
                        <a:t>total</a:t>
                      </a:r>
                      <a:endParaRPr lang="fr-FR" sz="2400" spc="-1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nchor="ctr"/>
                </a:tc>
                <a:tc>
                  <a:txBody>
                    <a:bodyPr/>
                    <a:lstStyle/>
                    <a:p>
                      <a:pPr algn="r"/>
                      <a:r>
                        <a:rPr lang="fr-FR" sz="2400" spc="-10">
                          <a:effectLst/>
                        </a:rPr>
                        <a:t>540</a:t>
                      </a:r>
                      <a:endParaRPr lang="fr-FR" sz="2400" spc="-1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nchor="ctr"/>
                </a:tc>
                <a:tc>
                  <a:txBody>
                    <a:bodyPr/>
                    <a:lstStyle/>
                    <a:p>
                      <a:pPr algn="r"/>
                      <a:r>
                        <a:rPr lang="fr-FR" sz="2400" spc="-10">
                          <a:effectLst/>
                        </a:rPr>
                        <a:t>5</a:t>
                      </a:r>
                      <a:endParaRPr lang="fr-FR" sz="2400" spc="-1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nchor="ctr"/>
                </a:tc>
                <a:tc>
                  <a:txBody>
                    <a:bodyPr/>
                    <a:lstStyle/>
                    <a:p>
                      <a:pPr algn="r"/>
                      <a:r>
                        <a:rPr lang="fr-FR" sz="2400" spc="-10" dirty="0">
                          <a:effectLst/>
                        </a:rPr>
                        <a:t>545</a:t>
                      </a:r>
                      <a:endParaRPr lang="fr-FR" sz="2400" spc="-1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469969373"/>
                  </a:ext>
                </a:extLst>
              </a:tr>
            </a:tbl>
          </a:graphicData>
        </a:graphic>
      </p:graphicFrame>
      <p:sp>
        <p:nvSpPr>
          <p:cNvPr id="5" name="Rectangle 1">
            <a:extLst>
              <a:ext uri="{FF2B5EF4-FFF2-40B4-BE49-F238E27FC236}">
                <a16:creationId xmlns:a16="http://schemas.microsoft.com/office/drawing/2014/main" id="{31940BBD-6351-CE48-BC32-3483E097B2FD}"/>
              </a:ext>
            </a:extLst>
          </p:cNvPr>
          <p:cNvSpPr>
            <a:spLocks noChangeArrowheads="1"/>
          </p:cNvSpPr>
          <p:nvPr/>
        </p:nvSpPr>
        <p:spPr bwMode="auto">
          <a:xfrm>
            <a:off x="-6020756" y="43934"/>
            <a:ext cx="27360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sp>
        <p:nvSpPr>
          <p:cNvPr id="6" name="ZoneTexte 5">
            <a:extLst>
              <a:ext uri="{FF2B5EF4-FFF2-40B4-BE49-F238E27FC236}">
                <a16:creationId xmlns:a16="http://schemas.microsoft.com/office/drawing/2014/main" id="{5538C8D6-7E32-7841-A543-E827092854D7}"/>
              </a:ext>
            </a:extLst>
          </p:cNvPr>
          <p:cNvSpPr txBox="1"/>
          <p:nvPr/>
        </p:nvSpPr>
        <p:spPr>
          <a:xfrm>
            <a:off x="251460" y="190500"/>
            <a:ext cx="1440180" cy="369332"/>
          </a:xfrm>
          <a:prstGeom prst="rect">
            <a:avLst/>
          </a:prstGeom>
          <a:noFill/>
        </p:spPr>
        <p:txBody>
          <a:bodyPr wrap="square" rtlCol="0">
            <a:spAutoFit/>
          </a:bodyPr>
          <a:lstStyle/>
          <a:p>
            <a:r>
              <a:rPr lang="fr-FR" dirty="0">
                <a:solidFill>
                  <a:srgbClr val="FF0000"/>
                </a:solidFill>
              </a:rPr>
              <a:t>SLIDE 11</a:t>
            </a:r>
          </a:p>
        </p:txBody>
      </p:sp>
    </p:spTree>
    <p:extLst>
      <p:ext uri="{BB962C8B-B14F-4D97-AF65-F5344CB8AC3E}">
        <p14:creationId xmlns:p14="http://schemas.microsoft.com/office/powerpoint/2010/main" val="2181343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038734-3C8D-AA45-AC19-1BFEBADE46C0}"/>
              </a:ext>
            </a:extLst>
          </p:cNvPr>
          <p:cNvSpPr>
            <a:spLocks noGrp="1"/>
          </p:cNvSpPr>
          <p:nvPr>
            <p:ph type="title"/>
          </p:nvPr>
        </p:nvSpPr>
        <p:spPr/>
        <p:txBody>
          <a:bodyPr>
            <a:normAutofit fontScale="90000"/>
          </a:bodyPr>
          <a:lstStyle/>
          <a:p>
            <a:pPr algn="ctr"/>
            <a:br>
              <a:rPr lang="vi-VN" dirty="0"/>
            </a:br>
            <a:r>
              <a:rPr lang="vi-VN" sz="3600" dirty="0"/>
              <a:t>Gửi Hậu và nhận Hậu trong số 821 trường hợp </a:t>
            </a:r>
            <a:br>
              <a:rPr lang="vi-VN" sz="3600" dirty="0"/>
            </a:br>
            <a:r>
              <a:rPr lang="vi-VN" sz="3600" dirty="0"/>
              <a:t>cung tiến bầu Hậu: </a:t>
            </a:r>
            <a:br>
              <a:rPr lang="fr-FR" dirty="0"/>
            </a:br>
            <a:r>
              <a:rPr lang="fr-FR" dirty="0"/>
              <a:t> </a:t>
            </a:r>
            <a:br>
              <a:rPr lang="fr-FR" dirty="0"/>
            </a:br>
            <a:endParaRPr lang="fr-FR" sz="3200" dirty="0"/>
          </a:p>
        </p:txBody>
      </p:sp>
      <p:graphicFrame>
        <p:nvGraphicFramePr>
          <p:cNvPr id="12" name="Espace réservé du contenu 11">
            <a:extLst>
              <a:ext uri="{FF2B5EF4-FFF2-40B4-BE49-F238E27FC236}">
                <a16:creationId xmlns:a16="http://schemas.microsoft.com/office/drawing/2014/main" id="{561BDFC1-102E-584D-A1EC-C133286C43E2}"/>
              </a:ext>
            </a:extLst>
          </p:cNvPr>
          <p:cNvGraphicFramePr>
            <a:graphicFrameLocks noGrp="1"/>
          </p:cNvGraphicFramePr>
          <p:nvPr>
            <p:ph idx="1"/>
            <p:extLst>
              <p:ext uri="{D42A27DB-BD31-4B8C-83A1-F6EECF244321}">
                <p14:modId xmlns:p14="http://schemas.microsoft.com/office/powerpoint/2010/main" val="1635928214"/>
              </p:ext>
            </p:extLst>
          </p:nvPr>
        </p:nvGraphicFramePr>
        <p:xfrm>
          <a:off x="1210614" y="1865314"/>
          <a:ext cx="9723549" cy="3595327"/>
        </p:xfrm>
        <a:graphic>
          <a:graphicData uri="http://schemas.openxmlformats.org/drawingml/2006/table">
            <a:tbl>
              <a:tblPr>
                <a:tableStyleId>{5C22544A-7EE6-4342-B048-85BDC9FD1C3A}</a:tableStyleId>
              </a:tblPr>
              <a:tblGrid>
                <a:gridCol w="3160067">
                  <a:extLst>
                    <a:ext uri="{9D8B030D-6E8A-4147-A177-3AD203B41FA5}">
                      <a16:colId xmlns:a16="http://schemas.microsoft.com/office/drawing/2014/main" val="4078083868"/>
                    </a:ext>
                  </a:extLst>
                </a:gridCol>
                <a:gridCol w="1215015">
                  <a:extLst>
                    <a:ext uri="{9D8B030D-6E8A-4147-A177-3AD203B41FA5}">
                      <a16:colId xmlns:a16="http://schemas.microsoft.com/office/drawing/2014/main" val="1902567069"/>
                    </a:ext>
                  </a:extLst>
                </a:gridCol>
                <a:gridCol w="1215015">
                  <a:extLst>
                    <a:ext uri="{9D8B030D-6E8A-4147-A177-3AD203B41FA5}">
                      <a16:colId xmlns:a16="http://schemas.microsoft.com/office/drawing/2014/main" val="3789829200"/>
                    </a:ext>
                  </a:extLst>
                </a:gridCol>
                <a:gridCol w="976812">
                  <a:extLst>
                    <a:ext uri="{9D8B030D-6E8A-4147-A177-3AD203B41FA5}">
                      <a16:colId xmlns:a16="http://schemas.microsoft.com/office/drawing/2014/main" val="1224081614"/>
                    </a:ext>
                  </a:extLst>
                </a:gridCol>
                <a:gridCol w="1583462">
                  <a:extLst>
                    <a:ext uri="{9D8B030D-6E8A-4147-A177-3AD203B41FA5}">
                      <a16:colId xmlns:a16="http://schemas.microsoft.com/office/drawing/2014/main" val="1281689687"/>
                    </a:ext>
                  </a:extLst>
                </a:gridCol>
                <a:gridCol w="1573178">
                  <a:extLst>
                    <a:ext uri="{9D8B030D-6E8A-4147-A177-3AD203B41FA5}">
                      <a16:colId xmlns:a16="http://schemas.microsoft.com/office/drawing/2014/main" val="2076139072"/>
                    </a:ext>
                  </a:extLst>
                </a:gridCol>
              </a:tblGrid>
              <a:tr h="540725">
                <a:tc>
                  <a:txBody>
                    <a:bodyPr/>
                    <a:lstStyle/>
                    <a:p>
                      <a:pPr algn="just"/>
                      <a:r>
                        <a:rPr lang="fr-FR" sz="2000" spc="-10" dirty="0">
                          <a:effectLst/>
                        </a:rPr>
                        <a:t> </a:t>
                      </a:r>
                      <a:endParaRPr lang="fr-FR" sz="2000" spc="-1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tc>
                <a:tc gridSpan="4">
                  <a:txBody>
                    <a:bodyPr/>
                    <a:lstStyle/>
                    <a:p>
                      <a:pPr algn="just"/>
                      <a:r>
                        <a:rPr lang="fr-FR" sz="2800" spc="-10" dirty="0" err="1">
                          <a:effectLst/>
                        </a:rPr>
                        <a:t>Số</a:t>
                      </a:r>
                      <a:r>
                        <a:rPr lang="fr-FR" sz="2800" spc="-10" dirty="0">
                          <a:effectLst/>
                        </a:rPr>
                        <a:t> </a:t>
                      </a:r>
                      <a:r>
                        <a:rPr lang="fr-FR" sz="2800" spc="-10" dirty="0" err="1">
                          <a:effectLst/>
                        </a:rPr>
                        <a:t>người</a:t>
                      </a:r>
                      <a:r>
                        <a:rPr lang="fr-FR" sz="2800" spc="-10" dirty="0">
                          <a:effectLst/>
                        </a:rPr>
                        <a:t> </a:t>
                      </a:r>
                      <a:r>
                        <a:rPr lang="fr-FR" sz="2800" spc="-10" dirty="0" err="1">
                          <a:effectLst/>
                        </a:rPr>
                        <a:t>nhận</a:t>
                      </a:r>
                      <a:r>
                        <a:rPr lang="fr-FR" sz="2800" spc="-10" dirty="0">
                          <a:effectLst/>
                        </a:rPr>
                        <a:t> </a:t>
                      </a:r>
                      <a:r>
                        <a:rPr lang="fr-FR" sz="2800" spc="-10" dirty="0" err="1">
                          <a:effectLst/>
                        </a:rPr>
                        <a:t>Hậu</a:t>
                      </a:r>
                      <a:endParaRPr lang="fr-FR" sz="2800" spc="-1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b"/>
                </a:tc>
                <a:tc hMerge="1">
                  <a:txBody>
                    <a:bodyPr/>
                    <a:lstStyle/>
                    <a:p>
                      <a:endParaRPr lang="fr-FR"/>
                    </a:p>
                  </a:txBody>
                  <a:tcPr/>
                </a:tc>
                <a:tc hMerge="1">
                  <a:txBody>
                    <a:bodyPr/>
                    <a:lstStyle/>
                    <a:p>
                      <a:endParaRPr lang="fr-FR"/>
                    </a:p>
                  </a:txBody>
                  <a:tcPr/>
                </a:tc>
                <a:tc hMerge="1">
                  <a:txBody>
                    <a:bodyPr/>
                    <a:lstStyle/>
                    <a:p>
                      <a:endParaRPr lang="fr-FR"/>
                    </a:p>
                  </a:txBody>
                  <a:tcPr/>
                </a:tc>
                <a:tc>
                  <a:txBody>
                    <a:bodyPr/>
                    <a:lstStyle/>
                    <a:p>
                      <a:pPr algn="just"/>
                      <a:r>
                        <a:rPr lang="fr-FR" sz="2000" spc="-10">
                          <a:effectLst/>
                        </a:rPr>
                        <a:t> </a:t>
                      </a:r>
                      <a:endParaRPr lang="fr-FR" sz="2000" spc="-1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tc>
                <a:extLst>
                  <a:ext uri="{0D108BD9-81ED-4DB2-BD59-A6C34878D82A}">
                    <a16:rowId xmlns:a16="http://schemas.microsoft.com/office/drawing/2014/main" val="187171129"/>
                  </a:ext>
                </a:extLst>
              </a:tr>
              <a:tr h="540725">
                <a:tc>
                  <a:txBody>
                    <a:bodyPr/>
                    <a:lstStyle/>
                    <a:p>
                      <a:pPr algn="just"/>
                      <a:r>
                        <a:rPr lang="fr-FR" sz="2800" b="0" spc="-10" dirty="0" err="1">
                          <a:effectLst/>
                          <a:latin typeface="Times New Roman" panose="02020603050405020304" pitchFamily="18" charset="0"/>
                          <a:ea typeface="PMingLiU" panose="02020500000000000000" pitchFamily="18" charset="-120"/>
                          <a:cs typeface="Times New Roman" panose="02020603050405020304" pitchFamily="18" charset="0"/>
                        </a:rPr>
                        <a:t>Số</a:t>
                      </a:r>
                      <a:r>
                        <a:rPr lang="fr-FR" sz="2800" b="0" spc="-10" dirty="0">
                          <a:effectLst/>
                          <a:latin typeface="Times New Roman" panose="02020603050405020304" pitchFamily="18" charset="0"/>
                          <a:ea typeface="PMingLiU" panose="02020500000000000000" pitchFamily="18" charset="-120"/>
                          <a:cs typeface="Times New Roman" panose="02020603050405020304" pitchFamily="18" charset="0"/>
                        </a:rPr>
                        <a:t> </a:t>
                      </a:r>
                      <a:r>
                        <a:rPr lang="fr-FR" sz="2800" b="0" spc="-10" dirty="0" err="1">
                          <a:effectLst/>
                          <a:latin typeface="Times New Roman" panose="02020603050405020304" pitchFamily="18" charset="0"/>
                          <a:ea typeface="PMingLiU" panose="02020500000000000000" pitchFamily="18" charset="-120"/>
                          <a:cs typeface="Times New Roman" panose="02020603050405020304" pitchFamily="18" charset="0"/>
                        </a:rPr>
                        <a:t>người</a:t>
                      </a:r>
                      <a:r>
                        <a:rPr lang="fr-FR" sz="2800" b="0" spc="-10" dirty="0">
                          <a:effectLst/>
                          <a:latin typeface="Times New Roman" panose="02020603050405020304" pitchFamily="18" charset="0"/>
                          <a:ea typeface="PMingLiU" panose="02020500000000000000" pitchFamily="18" charset="-120"/>
                          <a:cs typeface="Times New Roman" panose="02020603050405020304" pitchFamily="18" charset="0"/>
                        </a:rPr>
                        <a:t> </a:t>
                      </a:r>
                      <a:r>
                        <a:rPr lang="fr-FR" sz="2800" b="0" spc="-10" dirty="0" err="1">
                          <a:effectLst/>
                          <a:latin typeface="Times New Roman" panose="02020603050405020304" pitchFamily="18" charset="0"/>
                          <a:ea typeface="PMingLiU" panose="02020500000000000000" pitchFamily="18" charset="-120"/>
                          <a:cs typeface="Times New Roman" panose="02020603050405020304" pitchFamily="18" charset="0"/>
                        </a:rPr>
                        <a:t>gửi</a:t>
                      </a:r>
                      <a:r>
                        <a:rPr lang="fr-FR" sz="2800" b="0" spc="-10" dirty="0">
                          <a:effectLst/>
                          <a:latin typeface="Times New Roman" panose="02020603050405020304" pitchFamily="18" charset="0"/>
                          <a:ea typeface="PMingLiU" panose="02020500000000000000" pitchFamily="18" charset="-120"/>
                          <a:cs typeface="Times New Roman" panose="02020603050405020304" pitchFamily="18" charset="0"/>
                        </a:rPr>
                        <a:t> </a:t>
                      </a:r>
                      <a:r>
                        <a:rPr lang="fr-FR" sz="2800" b="0" spc="-10" dirty="0" err="1">
                          <a:effectLst/>
                          <a:latin typeface="Times New Roman" panose="02020603050405020304" pitchFamily="18" charset="0"/>
                          <a:ea typeface="PMingLiU" panose="02020500000000000000" pitchFamily="18" charset="-120"/>
                          <a:cs typeface="Times New Roman" panose="02020603050405020304" pitchFamily="18" charset="0"/>
                        </a:rPr>
                        <a:t>Hậu</a:t>
                      </a:r>
                      <a:r>
                        <a:rPr lang="fr-FR" sz="2800" b="0" spc="-10" dirty="0">
                          <a:effectLst/>
                          <a:latin typeface="Times New Roman" panose="02020603050405020304" pitchFamily="18" charset="0"/>
                          <a:ea typeface="PMingLiU" panose="02020500000000000000" pitchFamily="18" charset="-120"/>
                          <a:cs typeface="Times New Roman" panose="02020603050405020304" pitchFamily="18" charset="0"/>
                        </a:rPr>
                        <a:t> </a:t>
                      </a:r>
                    </a:p>
                  </a:txBody>
                  <a:tcPr marL="44450" marR="44450" marT="0" marB="0"/>
                </a:tc>
                <a:tc>
                  <a:txBody>
                    <a:bodyPr/>
                    <a:lstStyle/>
                    <a:p>
                      <a:pPr algn="ctr"/>
                      <a:r>
                        <a:rPr lang="fr-FR" sz="2400" spc="-10" dirty="0">
                          <a:solidFill>
                            <a:srgbClr val="002060"/>
                          </a:solidFill>
                          <a:effectLst/>
                        </a:rPr>
                        <a:t>1</a:t>
                      </a:r>
                      <a:endParaRPr lang="fr-FR" sz="2400" spc="-10" dirty="0">
                        <a:solidFill>
                          <a:srgbClr val="002060"/>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tc>
                <a:tc>
                  <a:txBody>
                    <a:bodyPr/>
                    <a:lstStyle/>
                    <a:p>
                      <a:pPr algn="ctr"/>
                      <a:r>
                        <a:rPr lang="fr-FR" sz="2400" spc="-10" dirty="0">
                          <a:solidFill>
                            <a:srgbClr val="002060"/>
                          </a:solidFill>
                          <a:effectLst/>
                        </a:rPr>
                        <a:t>2</a:t>
                      </a:r>
                      <a:endParaRPr lang="fr-FR" sz="2400" spc="-10" dirty="0">
                        <a:solidFill>
                          <a:srgbClr val="002060"/>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tc>
                <a:tc>
                  <a:txBody>
                    <a:bodyPr/>
                    <a:lstStyle/>
                    <a:p>
                      <a:pPr algn="ctr"/>
                      <a:r>
                        <a:rPr lang="fr-FR" sz="2400" spc="-10" dirty="0">
                          <a:solidFill>
                            <a:srgbClr val="002060"/>
                          </a:solidFill>
                          <a:effectLst/>
                        </a:rPr>
                        <a:t>3</a:t>
                      </a:r>
                      <a:endParaRPr lang="fr-FR" sz="2400" spc="-10" dirty="0">
                        <a:solidFill>
                          <a:srgbClr val="002060"/>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tc>
                <a:tc>
                  <a:txBody>
                    <a:bodyPr/>
                    <a:lstStyle/>
                    <a:p>
                      <a:pPr algn="ctr"/>
                      <a:r>
                        <a:rPr lang="fr-FR" sz="2400" spc="-10" dirty="0">
                          <a:solidFill>
                            <a:srgbClr val="002060"/>
                          </a:solidFill>
                          <a:effectLst/>
                          <a:latin typeface="Times New Roman" panose="02020603050405020304" pitchFamily="18" charset="0"/>
                          <a:ea typeface="PMingLiU" panose="02020500000000000000" pitchFamily="18" charset="-120"/>
                          <a:cs typeface="Times New Roman" panose="02020603050405020304" pitchFamily="18" charset="0"/>
                        </a:rPr>
                        <a:t>4 </a:t>
                      </a:r>
                      <a:r>
                        <a:rPr lang="fr-FR" sz="2400" spc="-10" dirty="0" err="1">
                          <a:solidFill>
                            <a:srgbClr val="002060"/>
                          </a:solidFill>
                          <a:effectLst/>
                          <a:latin typeface="Times New Roman" panose="02020603050405020304" pitchFamily="18" charset="0"/>
                          <a:ea typeface="PMingLiU" panose="02020500000000000000" pitchFamily="18" charset="-120"/>
                          <a:cs typeface="Times New Roman" panose="02020603050405020304" pitchFamily="18" charset="0"/>
                        </a:rPr>
                        <a:t>trở</a:t>
                      </a:r>
                      <a:r>
                        <a:rPr lang="fr-FR" sz="2400" spc="-10" dirty="0">
                          <a:solidFill>
                            <a:srgbClr val="002060"/>
                          </a:solidFill>
                          <a:effectLst/>
                          <a:latin typeface="Times New Roman" panose="02020603050405020304" pitchFamily="18" charset="0"/>
                          <a:ea typeface="PMingLiU" panose="02020500000000000000" pitchFamily="18" charset="-120"/>
                          <a:cs typeface="Times New Roman" panose="02020603050405020304" pitchFamily="18" charset="0"/>
                        </a:rPr>
                        <a:t> </a:t>
                      </a:r>
                      <a:r>
                        <a:rPr lang="fr-FR" sz="2400" spc="-10" dirty="0" err="1">
                          <a:solidFill>
                            <a:srgbClr val="002060"/>
                          </a:solidFill>
                          <a:effectLst/>
                          <a:latin typeface="Times New Roman" panose="02020603050405020304" pitchFamily="18" charset="0"/>
                          <a:ea typeface="PMingLiU" panose="02020500000000000000" pitchFamily="18" charset="-120"/>
                          <a:cs typeface="Times New Roman" panose="02020603050405020304" pitchFamily="18" charset="0"/>
                        </a:rPr>
                        <a:t>lên</a:t>
                      </a:r>
                      <a:endParaRPr lang="fr-FR" sz="2400" spc="-10" dirty="0">
                        <a:solidFill>
                          <a:srgbClr val="002060"/>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tc>
                <a:tc>
                  <a:txBody>
                    <a:bodyPr/>
                    <a:lstStyle/>
                    <a:p>
                      <a:pPr algn="ctr"/>
                      <a:r>
                        <a:rPr lang="fr-FR" sz="2400" spc="-10" dirty="0" err="1">
                          <a:solidFill>
                            <a:srgbClr val="002060"/>
                          </a:solidFill>
                          <a:effectLst/>
                        </a:rPr>
                        <a:t>Tổng</a:t>
                      </a:r>
                      <a:r>
                        <a:rPr lang="fr-FR" sz="2400" spc="-10" dirty="0">
                          <a:solidFill>
                            <a:srgbClr val="002060"/>
                          </a:solidFill>
                          <a:effectLst/>
                        </a:rPr>
                        <a:t> </a:t>
                      </a:r>
                      <a:r>
                        <a:rPr lang="fr-FR" sz="2400" spc="-10" dirty="0" err="1">
                          <a:solidFill>
                            <a:srgbClr val="002060"/>
                          </a:solidFill>
                          <a:effectLst/>
                        </a:rPr>
                        <a:t>số</a:t>
                      </a:r>
                      <a:endParaRPr lang="fr-FR" sz="2400" spc="-10" dirty="0">
                        <a:solidFill>
                          <a:srgbClr val="002060"/>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tc>
                <a:extLst>
                  <a:ext uri="{0D108BD9-81ED-4DB2-BD59-A6C34878D82A}">
                    <a16:rowId xmlns:a16="http://schemas.microsoft.com/office/drawing/2014/main" val="787152822"/>
                  </a:ext>
                </a:extLst>
              </a:tr>
              <a:tr h="391059">
                <a:tc>
                  <a:txBody>
                    <a:bodyPr/>
                    <a:lstStyle/>
                    <a:p>
                      <a:pPr algn="just"/>
                      <a:r>
                        <a:rPr lang="fr-FR" sz="2400" spc="-10" dirty="0">
                          <a:solidFill>
                            <a:srgbClr val="002060"/>
                          </a:solidFill>
                          <a:effectLst/>
                        </a:rPr>
                        <a:t>1</a:t>
                      </a:r>
                      <a:endParaRPr lang="fr-FR" sz="2400" spc="-10" dirty="0">
                        <a:solidFill>
                          <a:srgbClr val="002060"/>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tc>
                <a:tc>
                  <a:txBody>
                    <a:bodyPr/>
                    <a:lstStyle/>
                    <a:p>
                      <a:pPr algn="ctr"/>
                      <a:r>
                        <a:rPr lang="fr-FR" sz="2400" spc="-10" dirty="0">
                          <a:effectLst/>
                        </a:rPr>
                        <a:t>540</a:t>
                      </a:r>
                      <a:endParaRPr lang="fr-FR" sz="2400" spc="-1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tc>
                <a:tc>
                  <a:txBody>
                    <a:bodyPr/>
                    <a:lstStyle/>
                    <a:p>
                      <a:pPr algn="ctr"/>
                      <a:r>
                        <a:rPr lang="fr-FR" sz="2400" spc="-10">
                          <a:effectLst/>
                        </a:rPr>
                        <a:t>56</a:t>
                      </a:r>
                      <a:endParaRPr lang="fr-FR" sz="2400" spc="-1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tc>
                <a:tc>
                  <a:txBody>
                    <a:bodyPr/>
                    <a:lstStyle/>
                    <a:p>
                      <a:pPr algn="ctr"/>
                      <a:r>
                        <a:rPr lang="fr-FR" sz="2400" spc="-10">
                          <a:effectLst/>
                        </a:rPr>
                        <a:t>8</a:t>
                      </a:r>
                      <a:endParaRPr lang="fr-FR" sz="2400" spc="-1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tc>
                <a:tc>
                  <a:txBody>
                    <a:bodyPr/>
                    <a:lstStyle/>
                    <a:p>
                      <a:pPr algn="ctr"/>
                      <a:r>
                        <a:rPr lang="fr-FR" sz="2400" spc="-10" dirty="0">
                          <a:effectLst/>
                        </a:rPr>
                        <a:t>2</a:t>
                      </a:r>
                      <a:endParaRPr lang="fr-FR" sz="2400" spc="-1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tc>
                <a:tc>
                  <a:txBody>
                    <a:bodyPr/>
                    <a:lstStyle/>
                    <a:p>
                      <a:pPr algn="ctr"/>
                      <a:r>
                        <a:rPr lang="fr-FR" sz="2400" spc="-10" dirty="0">
                          <a:effectLst/>
                        </a:rPr>
                        <a:t>606</a:t>
                      </a:r>
                      <a:endParaRPr lang="fr-FR" sz="2400" spc="-1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tc>
                <a:extLst>
                  <a:ext uri="{0D108BD9-81ED-4DB2-BD59-A6C34878D82A}">
                    <a16:rowId xmlns:a16="http://schemas.microsoft.com/office/drawing/2014/main" val="1731392841"/>
                  </a:ext>
                </a:extLst>
              </a:tr>
              <a:tr h="391059">
                <a:tc>
                  <a:txBody>
                    <a:bodyPr/>
                    <a:lstStyle/>
                    <a:p>
                      <a:pPr algn="just"/>
                      <a:r>
                        <a:rPr lang="fr-FR" sz="2400" spc="-10" dirty="0">
                          <a:solidFill>
                            <a:srgbClr val="002060"/>
                          </a:solidFill>
                          <a:effectLst/>
                        </a:rPr>
                        <a:t>2</a:t>
                      </a:r>
                      <a:endParaRPr lang="fr-FR" sz="2400" spc="-10" dirty="0">
                        <a:solidFill>
                          <a:srgbClr val="002060"/>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tc>
                <a:tc>
                  <a:txBody>
                    <a:bodyPr/>
                    <a:lstStyle/>
                    <a:p>
                      <a:pPr algn="ctr"/>
                      <a:r>
                        <a:rPr lang="fr-FR" sz="2400" spc="-10" dirty="0">
                          <a:effectLst/>
                        </a:rPr>
                        <a:t>15</a:t>
                      </a:r>
                      <a:endParaRPr lang="fr-FR" sz="2400" spc="-1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tc>
                <a:tc>
                  <a:txBody>
                    <a:bodyPr/>
                    <a:lstStyle/>
                    <a:p>
                      <a:pPr algn="ctr"/>
                      <a:r>
                        <a:rPr lang="fr-FR" sz="2400" spc="-10" dirty="0">
                          <a:effectLst/>
                        </a:rPr>
                        <a:t>170</a:t>
                      </a:r>
                      <a:endParaRPr lang="fr-FR" sz="2400" spc="-1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tc>
                <a:tc>
                  <a:txBody>
                    <a:bodyPr/>
                    <a:lstStyle/>
                    <a:p>
                      <a:pPr algn="ctr"/>
                      <a:r>
                        <a:rPr lang="fr-FR" sz="2400" spc="-10">
                          <a:effectLst/>
                        </a:rPr>
                        <a:t>1</a:t>
                      </a:r>
                      <a:endParaRPr lang="fr-FR" sz="2400" spc="-1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tc>
                <a:tc>
                  <a:txBody>
                    <a:bodyPr/>
                    <a:lstStyle/>
                    <a:p>
                      <a:pPr algn="ctr"/>
                      <a:r>
                        <a:rPr lang="fr-FR" sz="2400" spc="-10" dirty="0">
                          <a:effectLst/>
                        </a:rPr>
                        <a:t>6</a:t>
                      </a:r>
                      <a:endParaRPr lang="fr-FR" sz="2400" spc="-1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tc>
                <a:tc>
                  <a:txBody>
                    <a:bodyPr/>
                    <a:lstStyle/>
                    <a:p>
                      <a:pPr algn="ctr"/>
                      <a:r>
                        <a:rPr lang="fr-FR" sz="2400" spc="-10">
                          <a:effectLst/>
                        </a:rPr>
                        <a:t>192</a:t>
                      </a:r>
                      <a:endParaRPr lang="fr-FR" sz="2400" spc="-1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tc>
                <a:extLst>
                  <a:ext uri="{0D108BD9-81ED-4DB2-BD59-A6C34878D82A}">
                    <a16:rowId xmlns:a16="http://schemas.microsoft.com/office/drawing/2014/main" val="61405862"/>
                  </a:ext>
                </a:extLst>
              </a:tr>
              <a:tr h="391059">
                <a:tc>
                  <a:txBody>
                    <a:bodyPr/>
                    <a:lstStyle/>
                    <a:p>
                      <a:pPr algn="just"/>
                      <a:r>
                        <a:rPr lang="fr-FR" sz="2400" spc="-10" dirty="0">
                          <a:solidFill>
                            <a:srgbClr val="002060"/>
                          </a:solidFill>
                          <a:effectLst/>
                        </a:rPr>
                        <a:t>3</a:t>
                      </a:r>
                      <a:endParaRPr lang="fr-FR" sz="2400" spc="-10" dirty="0">
                        <a:solidFill>
                          <a:srgbClr val="002060"/>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tc>
                <a:tc>
                  <a:txBody>
                    <a:bodyPr/>
                    <a:lstStyle/>
                    <a:p>
                      <a:pPr algn="ctr"/>
                      <a:r>
                        <a:rPr lang="fr-FR" sz="2400" spc="-10">
                          <a:effectLst/>
                        </a:rPr>
                        <a:t>2</a:t>
                      </a:r>
                      <a:endParaRPr lang="fr-FR" sz="2400" spc="-1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tc>
                <a:tc>
                  <a:txBody>
                    <a:bodyPr/>
                    <a:lstStyle/>
                    <a:p>
                      <a:pPr algn="ctr"/>
                      <a:r>
                        <a:rPr lang="fr-FR" sz="2400" spc="-10">
                          <a:effectLst/>
                        </a:rPr>
                        <a:t>1</a:t>
                      </a:r>
                      <a:endParaRPr lang="fr-FR" sz="2400" spc="-1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tc>
                <a:tc>
                  <a:txBody>
                    <a:bodyPr/>
                    <a:lstStyle/>
                    <a:p>
                      <a:pPr algn="ctr"/>
                      <a:r>
                        <a:rPr lang="fr-FR" sz="2400" spc="-10">
                          <a:effectLst/>
                        </a:rPr>
                        <a:t>4</a:t>
                      </a:r>
                      <a:endParaRPr lang="fr-FR" sz="2400" spc="-1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tc>
                <a:tc>
                  <a:txBody>
                    <a:bodyPr/>
                    <a:lstStyle/>
                    <a:p>
                      <a:pPr algn="ctr"/>
                      <a:r>
                        <a:rPr lang="fr-FR" sz="2400" spc="-10">
                          <a:effectLst/>
                        </a:rPr>
                        <a:t> </a:t>
                      </a:r>
                      <a:endParaRPr lang="fr-FR" sz="2400" spc="-1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tc>
                <a:tc>
                  <a:txBody>
                    <a:bodyPr/>
                    <a:lstStyle/>
                    <a:p>
                      <a:pPr algn="ctr"/>
                      <a:r>
                        <a:rPr lang="fr-FR" sz="2400" spc="-10">
                          <a:effectLst/>
                        </a:rPr>
                        <a:t>7</a:t>
                      </a:r>
                      <a:endParaRPr lang="fr-FR" sz="2400" spc="-1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tc>
                <a:extLst>
                  <a:ext uri="{0D108BD9-81ED-4DB2-BD59-A6C34878D82A}">
                    <a16:rowId xmlns:a16="http://schemas.microsoft.com/office/drawing/2014/main" val="360201796"/>
                  </a:ext>
                </a:extLst>
              </a:tr>
              <a:tr h="391059">
                <a:tc>
                  <a:txBody>
                    <a:bodyPr/>
                    <a:lstStyle/>
                    <a:p>
                      <a:pPr algn="just"/>
                      <a:r>
                        <a:rPr lang="fr-FR" sz="2400" spc="-10" dirty="0">
                          <a:solidFill>
                            <a:srgbClr val="002060"/>
                          </a:solidFill>
                          <a:effectLst/>
                        </a:rPr>
                        <a:t>4 </a:t>
                      </a:r>
                      <a:r>
                        <a:rPr lang="fr-FR" sz="2400" spc="-10" dirty="0" err="1">
                          <a:solidFill>
                            <a:srgbClr val="002060"/>
                          </a:solidFill>
                          <a:effectLst/>
                        </a:rPr>
                        <a:t>trở</a:t>
                      </a:r>
                      <a:r>
                        <a:rPr lang="fr-FR" sz="2400" spc="-10" dirty="0">
                          <a:solidFill>
                            <a:srgbClr val="002060"/>
                          </a:solidFill>
                          <a:effectLst/>
                        </a:rPr>
                        <a:t> </a:t>
                      </a:r>
                      <a:r>
                        <a:rPr lang="fr-FR" sz="2400" spc="-10" dirty="0" err="1">
                          <a:solidFill>
                            <a:srgbClr val="002060"/>
                          </a:solidFill>
                          <a:effectLst/>
                        </a:rPr>
                        <a:t>lên</a:t>
                      </a:r>
                      <a:endParaRPr lang="fr-FR" sz="2400" spc="-10" dirty="0">
                        <a:solidFill>
                          <a:srgbClr val="002060"/>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tc>
                <a:tc>
                  <a:txBody>
                    <a:bodyPr/>
                    <a:lstStyle/>
                    <a:p>
                      <a:pPr algn="ctr"/>
                      <a:r>
                        <a:rPr lang="fr-FR" sz="2400" spc="-10">
                          <a:effectLst/>
                        </a:rPr>
                        <a:t> </a:t>
                      </a:r>
                      <a:endParaRPr lang="fr-FR" sz="2400" spc="-1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tc>
                <a:tc>
                  <a:txBody>
                    <a:bodyPr/>
                    <a:lstStyle/>
                    <a:p>
                      <a:pPr algn="ctr"/>
                      <a:r>
                        <a:rPr lang="fr-FR" sz="2400" spc="-10">
                          <a:effectLst/>
                        </a:rPr>
                        <a:t>3</a:t>
                      </a:r>
                      <a:endParaRPr lang="fr-FR" sz="2400" spc="-1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tc>
                <a:tc>
                  <a:txBody>
                    <a:bodyPr/>
                    <a:lstStyle/>
                    <a:p>
                      <a:pPr algn="ctr"/>
                      <a:r>
                        <a:rPr lang="fr-FR" sz="2400" spc="-10">
                          <a:effectLst/>
                        </a:rPr>
                        <a:t> </a:t>
                      </a:r>
                      <a:endParaRPr lang="fr-FR" sz="2400" spc="-1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tc>
                <a:tc>
                  <a:txBody>
                    <a:bodyPr/>
                    <a:lstStyle/>
                    <a:p>
                      <a:pPr algn="ctr"/>
                      <a:r>
                        <a:rPr lang="fr-FR" sz="2400" spc="-10">
                          <a:effectLst/>
                        </a:rPr>
                        <a:t>3</a:t>
                      </a:r>
                      <a:endParaRPr lang="fr-FR" sz="2400" spc="-1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tc>
                <a:tc>
                  <a:txBody>
                    <a:bodyPr/>
                    <a:lstStyle/>
                    <a:p>
                      <a:pPr algn="ctr"/>
                      <a:r>
                        <a:rPr lang="fr-FR" sz="2400" spc="-10">
                          <a:effectLst/>
                        </a:rPr>
                        <a:t>6</a:t>
                      </a:r>
                      <a:endParaRPr lang="fr-FR" sz="2400" spc="-1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tc>
                <a:extLst>
                  <a:ext uri="{0D108BD9-81ED-4DB2-BD59-A6C34878D82A}">
                    <a16:rowId xmlns:a16="http://schemas.microsoft.com/office/drawing/2014/main" val="3287059126"/>
                  </a:ext>
                </a:extLst>
              </a:tr>
              <a:tr h="391059">
                <a:tc>
                  <a:txBody>
                    <a:bodyPr/>
                    <a:lstStyle/>
                    <a:p>
                      <a:pPr algn="just"/>
                      <a:r>
                        <a:rPr lang="fr-FR" sz="2400" spc="-10" dirty="0">
                          <a:solidFill>
                            <a:srgbClr val="002060"/>
                          </a:solidFill>
                          <a:effectLst/>
                        </a:rPr>
                        <a:t>(N/D)</a:t>
                      </a:r>
                      <a:r>
                        <a:rPr lang="fr-FR" sz="2400" spc="-10" baseline="30000" dirty="0">
                          <a:solidFill>
                            <a:srgbClr val="002060"/>
                          </a:solidFill>
                          <a:effectLst/>
                        </a:rPr>
                        <a:t>*</a:t>
                      </a:r>
                      <a:endParaRPr lang="fr-FR" sz="2400" spc="-10" dirty="0">
                        <a:solidFill>
                          <a:srgbClr val="002060"/>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tc>
                <a:tc>
                  <a:txBody>
                    <a:bodyPr/>
                    <a:lstStyle/>
                    <a:p>
                      <a:pPr algn="ctr"/>
                      <a:r>
                        <a:rPr lang="fr-FR" sz="2400" spc="-10">
                          <a:effectLst/>
                        </a:rPr>
                        <a:t>8</a:t>
                      </a:r>
                      <a:endParaRPr lang="fr-FR" sz="2400" spc="-1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tc>
                <a:tc>
                  <a:txBody>
                    <a:bodyPr/>
                    <a:lstStyle/>
                    <a:p>
                      <a:pPr algn="ctr"/>
                      <a:r>
                        <a:rPr lang="fr-FR" sz="2400" spc="-10">
                          <a:effectLst/>
                        </a:rPr>
                        <a:t>1</a:t>
                      </a:r>
                      <a:endParaRPr lang="fr-FR" sz="2400" spc="-1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tc>
                <a:tc>
                  <a:txBody>
                    <a:bodyPr/>
                    <a:lstStyle/>
                    <a:p>
                      <a:pPr algn="ctr"/>
                      <a:r>
                        <a:rPr lang="fr-FR" sz="2400" spc="-10">
                          <a:effectLst/>
                        </a:rPr>
                        <a:t>1</a:t>
                      </a:r>
                      <a:endParaRPr lang="fr-FR" sz="2400" spc="-1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tc>
                <a:tc>
                  <a:txBody>
                    <a:bodyPr/>
                    <a:lstStyle/>
                    <a:p>
                      <a:pPr algn="ctr"/>
                      <a:r>
                        <a:rPr lang="fr-FR" sz="2400" spc="-10">
                          <a:effectLst/>
                        </a:rPr>
                        <a:t> </a:t>
                      </a:r>
                      <a:endParaRPr lang="fr-FR" sz="2400" spc="-1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tc>
                <a:tc>
                  <a:txBody>
                    <a:bodyPr/>
                    <a:lstStyle/>
                    <a:p>
                      <a:pPr algn="ctr"/>
                      <a:r>
                        <a:rPr lang="fr-FR" sz="2400" spc="-10">
                          <a:effectLst/>
                        </a:rPr>
                        <a:t>10</a:t>
                      </a:r>
                      <a:endParaRPr lang="fr-FR" sz="2400" spc="-1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tc>
                <a:extLst>
                  <a:ext uri="{0D108BD9-81ED-4DB2-BD59-A6C34878D82A}">
                    <a16:rowId xmlns:a16="http://schemas.microsoft.com/office/drawing/2014/main" val="779253112"/>
                  </a:ext>
                </a:extLst>
              </a:tr>
              <a:tr h="558582">
                <a:tc>
                  <a:txBody>
                    <a:bodyPr/>
                    <a:lstStyle/>
                    <a:p>
                      <a:pPr algn="just"/>
                      <a:r>
                        <a:rPr lang="fr-FR" sz="2400" spc="-10" dirty="0" err="1">
                          <a:solidFill>
                            <a:srgbClr val="002060"/>
                          </a:solidFill>
                          <a:effectLst/>
                          <a:latin typeface="Times New Roman" panose="02020603050405020304" pitchFamily="18" charset="0"/>
                          <a:ea typeface="PMingLiU" panose="02020500000000000000" pitchFamily="18" charset="-120"/>
                          <a:cs typeface="Times New Roman" panose="02020603050405020304" pitchFamily="18" charset="0"/>
                        </a:rPr>
                        <a:t>Tổng</a:t>
                      </a:r>
                      <a:endParaRPr lang="fr-FR" sz="2400" spc="-10" dirty="0">
                        <a:solidFill>
                          <a:srgbClr val="002060"/>
                        </a:solidFill>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tc>
                <a:tc>
                  <a:txBody>
                    <a:bodyPr/>
                    <a:lstStyle/>
                    <a:p>
                      <a:pPr algn="ctr"/>
                      <a:r>
                        <a:rPr lang="fr-FR" sz="2400" spc="-10" dirty="0">
                          <a:effectLst/>
                        </a:rPr>
                        <a:t>565</a:t>
                      </a:r>
                      <a:endParaRPr lang="fr-FR" sz="2400" spc="-1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tc>
                <a:tc>
                  <a:txBody>
                    <a:bodyPr/>
                    <a:lstStyle/>
                    <a:p>
                      <a:pPr algn="ctr"/>
                      <a:r>
                        <a:rPr lang="fr-FR" sz="2400" spc="-10" dirty="0">
                          <a:effectLst/>
                        </a:rPr>
                        <a:t>230</a:t>
                      </a:r>
                      <a:endParaRPr lang="fr-FR" sz="2400" spc="-1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tc>
                <a:tc>
                  <a:txBody>
                    <a:bodyPr/>
                    <a:lstStyle/>
                    <a:p>
                      <a:pPr algn="ctr"/>
                      <a:r>
                        <a:rPr lang="fr-FR" sz="2400" spc="-10" dirty="0">
                          <a:effectLst/>
                        </a:rPr>
                        <a:t>14</a:t>
                      </a:r>
                      <a:endParaRPr lang="fr-FR" sz="2400" spc="-1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tc>
                <a:tc>
                  <a:txBody>
                    <a:bodyPr/>
                    <a:lstStyle/>
                    <a:p>
                      <a:pPr algn="ctr"/>
                      <a:r>
                        <a:rPr lang="fr-FR" sz="2400" spc="-10" dirty="0">
                          <a:effectLst/>
                        </a:rPr>
                        <a:t>12</a:t>
                      </a:r>
                      <a:endParaRPr lang="fr-FR" sz="2400" spc="-1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tc>
                <a:tc>
                  <a:txBody>
                    <a:bodyPr/>
                    <a:lstStyle/>
                    <a:p>
                      <a:pPr algn="ctr"/>
                      <a:r>
                        <a:rPr lang="fr-FR" sz="2400" spc="-10" dirty="0">
                          <a:effectLst/>
                        </a:rPr>
                        <a:t>821</a:t>
                      </a:r>
                      <a:endParaRPr lang="fr-FR" sz="2400" spc="-10" dirty="0">
                        <a:effectLst/>
                        <a:latin typeface="Times New Roman" panose="02020603050405020304" pitchFamily="18" charset="0"/>
                        <a:ea typeface="PMingLiU" panose="02020500000000000000" pitchFamily="18" charset="-120"/>
                        <a:cs typeface="Times New Roman" panose="02020603050405020304" pitchFamily="18" charset="0"/>
                      </a:endParaRPr>
                    </a:p>
                  </a:txBody>
                  <a:tcPr marL="44450" marR="44450" marT="0" marB="0" anchor="ctr"/>
                </a:tc>
                <a:extLst>
                  <a:ext uri="{0D108BD9-81ED-4DB2-BD59-A6C34878D82A}">
                    <a16:rowId xmlns:a16="http://schemas.microsoft.com/office/drawing/2014/main" val="3035757447"/>
                  </a:ext>
                </a:extLst>
              </a:tr>
            </a:tbl>
          </a:graphicData>
        </a:graphic>
      </p:graphicFrame>
      <p:sp>
        <p:nvSpPr>
          <p:cNvPr id="4" name="ZoneTexte 3">
            <a:extLst>
              <a:ext uri="{FF2B5EF4-FFF2-40B4-BE49-F238E27FC236}">
                <a16:creationId xmlns:a16="http://schemas.microsoft.com/office/drawing/2014/main" id="{40C37C2B-8633-D74D-B4E4-1569C5E25DA4}"/>
              </a:ext>
            </a:extLst>
          </p:cNvPr>
          <p:cNvSpPr txBox="1"/>
          <p:nvPr/>
        </p:nvSpPr>
        <p:spPr>
          <a:xfrm>
            <a:off x="251460" y="190500"/>
            <a:ext cx="1440180" cy="369332"/>
          </a:xfrm>
          <a:prstGeom prst="rect">
            <a:avLst/>
          </a:prstGeom>
          <a:noFill/>
        </p:spPr>
        <p:txBody>
          <a:bodyPr wrap="square" rtlCol="0">
            <a:spAutoFit/>
          </a:bodyPr>
          <a:lstStyle/>
          <a:p>
            <a:r>
              <a:rPr lang="fr-FR" dirty="0">
                <a:solidFill>
                  <a:srgbClr val="FF0000"/>
                </a:solidFill>
              </a:rPr>
              <a:t>SLIDE 12</a:t>
            </a:r>
          </a:p>
        </p:txBody>
      </p:sp>
    </p:spTree>
    <p:extLst>
      <p:ext uri="{BB962C8B-B14F-4D97-AF65-F5344CB8AC3E}">
        <p14:creationId xmlns:p14="http://schemas.microsoft.com/office/powerpoint/2010/main" val="4005292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6993AD-35EC-C94B-BAC9-70ABB9AA1260}"/>
              </a:ext>
            </a:extLst>
          </p:cNvPr>
          <p:cNvSpPr>
            <a:spLocks noGrp="1"/>
          </p:cNvSpPr>
          <p:nvPr>
            <p:ph type="title"/>
          </p:nvPr>
        </p:nvSpPr>
        <p:spPr/>
        <p:txBody>
          <a:bodyPr>
            <a:normAutofit/>
          </a:bodyPr>
          <a:lstStyle/>
          <a:p>
            <a:r>
              <a:rPr lang="fr-FR" sz="3200" dirty="0" err="1"/>
              <a:t>Bản</a:t>
            </a:r>
            <a:r>
              <a:rPr lang="fr-FR" sz="3200" dirty="0"/>
              <a:t> </a:t>
            </a:r>
            <a:r>
              <a:rPr lang="fr-FR" sz="3200" dirty="0" err="1"/>
              <a:t>đồ</a:t>
            </a:r>
            <a:r>
              <a:rPr lang="fr-FR" sz="3200" dirty="0"/>
              <a:t> </a:t>
            </a:r>
          </a:p>
        </p:txBody>
      </p:sp>
      <p:sp>
        <p:nvSpPr>
          <p:cNvPr id="3" name="Espace réservé du contenu 2">
            <a:extLst>
              <a:ext uri="{FF2B5EF4-FFF2-40B4-BE49-F238E27FC236}">
                <a16:creationId xmlns:a16="http://schemas.microsoft.com/office/drawing/2014/main" id="{2AA08BB7-B58C-BE44-A605-D1136332099D}"/>
              </a:ext>
            </a:extLst>
          </p:cNvPr>
          <p:cNvSpPr>
            <a:spLocks noGrp="1"/>
          </p:cNvSpPr>
          <p:nvPr>
            <p:ph sz="half" idx="1"/>
          </p:nvPr>
        </p:nvSpPr>
        <p:spPr/>
        <p:txBody>
          <a:bodyPr/>
          <a:lstStyle/>
          <a:p>
            <a:endParaRPr lang="fr-FR"/>
          </a:p>
        </p:txBody>
      </p:sp>
      <p:pic>
        <p:nvPicPr>
          <p:cNvPr id="5" name="Image 4">
            <a:extLst>
              <a:ext uri="{FF2B5EF4-FFF2-40B4-BE49-F238E27FC236}">
                <a16:creationId xmlns:a16="http://schemas.microsoft.com/office/drawing/2014/main" id="{C5DCC7E9-C2BA-1846-8E56-BF173D9D7C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1" y="1609725"/>
            <a:ext cx="5181599" cy="4321175"/>
          </a:xfrm>
          <a:prstGeom prst="rect">
            <a:avLst/>
          </a:prstGeom>
        </p:spPr>
      </p:pic>
      <p:pic>
        <p:nvPicPr>
          <p:cNvPr id="6" name="Espace réservé du contenu 5">
            <a:extLst>
              <a:ext uri="{FF2B5EF4-FFF2-40B4-BE49-F238E27FC236}">
                <a16:creationId xmlns:a16="http://schemas.microsoft.com/office/drawing/2014/main" id="{EAB64B1F-96AA-9045-9146-C564DCF622C7}"/>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299200" y="1842294"/>
            <a:ext cx="4927600" cy="4318000"/>
          </a:xfrm>
          <a:prstGeom prst="rect">
            <a:avLst/>
          </a:prstGeom>
        </p:spPr>
      </p:pic>
      <p:sp>
        <p:nvSpPr>
          <p:cNvPr id="7" name="ZoneTexte 6">
            <a:extLst>
              <a:ext uri="{FF2B5EF4-FFF2-40B4-BE49-F238E27FC236}">
                <a16:creationId xmlns:a16="http://schemas.microsoft.com/office/drawing/2014/main" id="{BFB2E300-07F0-C845-852E-3414631FBA7D}"/>
              </a:ext>
            </a:extLst>
          </p:cNvPr>
          <p:cNvSpPr txBox="1"/>
          <p:nvPr/>
        </p:nvSpPr>
        <p:spPr>
          <a:xfrm>
            <a:off x="251460" y="190500"/>
            <a:ext cx="1440180" cy="369332"/>
          </a:xfrm>
          <a:prstGeom prst="rect">
            <a:avLst/>
          </a:prstGeom>
          <a:noFill/>
        </p:spPr>
        <p:txBody>
          <a:bodyPr wrap="square" rtlCol="0">
            <a:spAutoFit/>
          </a:bodyPr>
          <a:lstStyle/>
          <a:p>
            <a:r>
              <a:rPr lang="fr-FR" dirty="0">
                <a:solidFill>
                  <a:srgbClr val="FF0000"/>
                </a:solidFill>
              </a:rPr>
              <a:t>SLIDE 13</a:t>
            </a:r>
          </a:p>
        </p:txBody>
      </p:sp>
    </p:spTree>
    <p:extLst>
      <p:ext uri="{BB962C8B-B14F-4D97-AF65-F5344CB8AC3E}">
        <p14:creationId xmlns:p14="http://schemas.microsoft.com/office/powerpoint/2010/main" val="768028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9392D6-1EE9-8544-9AE6-8F6FE2B59A8E}"/>
              </a:ext>
            </a:extLst>
          </p:cNvPr>
          <p:cNvSpPr>
            <a:spLocks noGrp="1"/>
          </p:cNvSpPr>
          <p:nvPr>
            <p:ph type="title"/>
          </p:nvPr>
        </p:nvSpPr>
        <p:spPr/>
        <p:txBody>
          <a:bodyPr>
            <a:normAutofit/>
          </a:bodyPr>
          <a:lstStyle/>
          <a:p>
            <a:pPr algn="ctr"/>
            <a:r>
              <a:rPr lang="fr-FR" sz="3200" dirty="0" err="1"/>
              <a:t>Bản</a:t>
            </a:r>
            <a:r>
              <a:rPr lang="fr-FR" sz="3200" dirty="0"/>
              <a:t> </a:t>
            </a:r>
            <a:r>
              <a:rPr lang="fr-FR" sz="3200" dirty="0" err="1"/>
              <a:t>đồ</a:t>
            </a:r>
            <a:r>
              <a:rPr lang="fr-FR" sz="3200" dirty="0"/>
              <a:t> :  </a:t>
            </a:r>
            <a:r>
              <a:rPr lang="vi-VN" sz="3200" dirty="0"/>
              <a:t>Phân bố bia Hậu theo tỉnh từ 1680 đến 1699</a:t>
            </a:r>
            <a:endParaRPr lang="fr-FR" sz="3200" dirty="0"/>
          </a:p>
        </p:txBody>
      </p:sp>
      <p:pic>
        <p:nvPicPr>
          <p:cNvPr id="5" name="Espace réservé du contenu 4">
            <a:extLst>
              <a:ext uri="{FF2B5EF4-FFF2-40B4-BE49-F238E27FC236}">
                <a16:creationId xmlns:a16="http://schemas.microsoft.com/office/drawing/2014/main" id="{25005BC9-B4A4-9E4E-A58B-687935B60FC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41805" y="1334532"/>
            <a:ext cx="5980672" cy="5548183"/>
          </a:xfrm>
          <a:prstGeom prst="rect">
            <a:avLst/>
          </a:prstGeom>
        </p:spPr>
      </p:pic>
      <p:sp>
        <p:nvSpPr>
          <p:cNvPr id="4" name="ZoneTexte 3">
            <a:extLst>
              <a:ext uri="{FF2B5EF4-FFF2-40B4-BE49-F238E27FC236}">
                <a16:creationId xmlns:a16="http://schemas.microsoft.com/office/drawing/2014/main" id="{37326519-FA6D-774B-84D4-1983B8EB15E9}"/>
              </a:ext>
            </a:extLst>
          </p:cNvPr>
          <p:cNvSpPr txBox="1"/>
          <p:nvPr/>
        </p:nvSpPr>
        <p:spPr>
          <a:xfrm>
            <a:off x="251460" y="190500"/>
            <a:ext cx="1440180" cy="369332"/>
          </a:xfrm>
          <a:prstGeom prst="rect">
            <a:avLst/>
          </a:prstGeom>
          <a:noFill/>
        </p:spPr>
        <p:txBody>
          <a:bodyPr wrap="square" rtlCol="0">
            <a:spAutoFit/>
          </a:bodyPr>
          <a:lstStyle/>
          <a:p>
            <a:r>
              <a:rPr lang="fr-FR" dirty="0">
                <a:solidFill>
                  <a:srgbClr val="FF0000"/>
                </a:solidFill>
              </a:rPr>
              <a:t>SLIDE 14</a:t>
            </a:r>
          </a:p>
        </p:txBody>
      </p:sp>
    </p:spTree>
    <p:extLst>
      <p:ext uri="{BB962C8B-B14F-4D97-AF65-F5344CB8AC3E}">
        <p14:creationId xmlns:p14="http://schemas.microsoft.com/office/powerpoint/2010/main" val="3441157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439C47-4CF6-EE45-B1CF-AEB20A2BA3CA}"/>
              </a:ext>
            </a:extLst>
          </p:cNvPr>
          <p:cNvSpPr>
            <a:spLocks noGrp="1"/>
          </p:cNvSpPr>
          <p:nvPr>
            <p:ph type="title"/>
          </p:nvPr>
        </p:nvSpPr>
        <p:spPr/>
        <p:txBody>
          <a:bodyPr>
            <a:normAutofit/>
          </a:bodyPr>
          <a:lstStyle/>
          <a:p>
            <a:pPr algn="ctr"/>
            <a:r>
              <a:rPr lang="vi-VN" sz="3200" dirty="0"/>
              <a:t>Phân bố bia Hậu theo huyện từ 1600 đến 1699</a:t>
            </a:r>
            <a:br>
              <a:rPr lang="fr-FR" sz="3200" dirty="0"/>
            </a:br>
            <a:endParaRPr lang="fr-FR" sz="3200" dirty="0"/>
          </a:p>
        </p:txBody>
      </p:sp>
      <p:pic>
        <p:nvPicPr>
          <p:cNvPr id="4" name="Espace réservé du contenu 3">
            <a:extLst>
              <a:ext uri="{FF2B5EF4-FFF2-40B4-BE49-F238E27FC236}">
                <a16:creationId xmlns:a16="http://schemas.microsoft.com/office/drawing/2014/main" id="{482F2C0D-400C-7F47-BAB3-EAFB8BEA483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47535" y="1260388"/>
            <a:ext cx="5103341" cy="5103341"/>
          </a:xfrm>
          <a:prstGeom prst="rect">
            <a:avLst/>
          </a:prstGeom>
        </p:spPr>
      </p:pic>
      <p:sp>
        <p:nvSpPr>
          <p:cNvPr id="5" name="ZoneTexte 4">
            <a:extLst>
              <a:ext uri="{FF2B5EF4-FFF2-40B4-BE49-F238E27FC236}">
                <a16:creationId xmlns:a16="http://schemas.microsoft.com/office/drawing/2014/main" id="{F3678CDF-F567-D84F-AC7E-9A170915CA72}"/>
              </a:ext>
            </a:extLst>
          </p:cNvPr>
          <p:cNvSpPr txBox="1"/>
          <p:nvPr/>
        </p:nvSpPr>
        <p:spPr>
          <a:xfrm>
            <a:off x="251460" y="190500"/>
            <a:ext cx="1440180" cy="369332"/>
          </a:xfrm>
          <a:prstGeom prst="rect">
            <a:avLst/>
          </a:prstGeom>
          <a:noFill/>
        </p:spPr>
        <p:txBody>
          <a:bodyPr wrap="square" rtlCol="0">
            <a:spAutoFit/>
          </a:bodyPr>
          <a:lstStyle/>
          <a:p>
            <a:r>
              <a:rPr lang="fr-FR" dirty="0">
                <a:solidFill>
                  <a:srgbClr val="FF0000"/>
                </a:solidFill>
              </a:rPr>
              <a:t>SLIDE 15</a:t>
            </a:r>
          </a:p>
        </p:txBody>
      </p:sp>
    </p:spTree>
    <p:extLst>
      <p:ext uri="{BB962C8B-B14F-4D97-AF65-F5344CB8AC3E}">
        <p14:creationId xmlns:p14="http://schemas.microsoft.com/office/powerpoint/2010/main" val="2421807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A9C8B0-2E71-174A-9A81-C8D1D40C3C02}"/>
              </a:ext>
            </a:extLst>
          </p:cNvPr>
          <p:cNvSpPr>
            <a:spLocks noGrp="1"/>
          </p:cNvSpPr>
          <p:nvPr>
            <p:ph type="title"/>
          </p:nvPr>
        </p:nvSpPr>
        <p:spPr/>
        <p:txBody>
          <a:bodyPr>
            <a:normAutofit/>
          </a:bodyPr>
          <a:lstStyle/>
          <a:p>
            <a:pPr algn="ctr"/>
            <a:r>
              <a:rPr lang="vi-VN" sz="3200" dirty="0"/>
              <a:t>Phân bố bia hậu theo tổng từ 1600 đến 1699</a:t>
            </a:r>
            <a:br>
              <a:rPr lang="fr-FR" dirty="0"/>
            </a:br>
            <a:endParaRPr lang="fr-FR" sz="3200" dirty="0"/>
          </a:p>
        </p:txBody>
      </p:sp>
      <p:pic>
        <p:nvPicPr>
          <p:cNvPr id="4" name="Espace réservé du contenu 3">
            <a:extLst>
              <a:ext uri="{FF2B5EF4-FFF2-40B4-BE49-F238E27FC236}">
                <a16:creationId xmlns:a16="http://schemas.microsoft.com/office/drawing/2014/main" id="{D3AC5918-BEC6-A343-860F-A5EE342527B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95816" y="1124465"/>
            <a:ext cx="4262377" cy="5523470"/>
          </a:xfrm>
          <a:prstGeom prst="rect">
            <a:avLst/>
          </a:prstGeom>
        </p:spPr>
      </p:pic>
      <p:sp>
        <p:nvSpPr>
          <p:cNvPr id="5" name="ZoneTexte 4">
            <a:extLst>
              <a:ext uri="{FF2B5EF4-FFF2-40B4-BE49-F238E27FC236}">
                <a16:creationId xmlns:a16="http://schemas.microsoft.com/office/drawing/2014/main" id="{C86444B5-2711-2244-A037-2547746FC5D8}"/>
              </a:ext>
            </a:extLst>
          </p:cNvPr>
          <p:cNvSpPr txBox="1"/>
          <p:nvPr/>
        </p:nvSpPr>
        <p:spPr>
          <a:xfrm>
            <a:off x="251460" y="190500"/>
            <a:ext cx="1440180" cy="369332"/>
          </a:xfrm>
          <a:prstGeom prst="rect">
            <a:avLst/>
          </a:prstGeom>
          <a:noFill/>
        </p:spPr>
        <p:txBody>
          <a:bodyPr wrap="square" rtlCol="0">
            <a:spAutoFit/>
          </a:bodyPr>
          <a:lstStyle/>
          <a:p>
            <a:r>
              <a:rPr lang="fr-FR" dirty="0">
                <a:solidFill>
                  <a:srgbClr val="FF0000"/>
                </a:solidFill>
              </a:rPr>
              <a:t>SLIDE 16</a:t>
            </a:r>
          </a:p>
        </p:txBody>
      </p:sp>
    </p:spTree>
    <p:extLst>
      <p:ext uri="{BB962C8B-B14F-4D97-AF65-F5344CB8AC3E}">
        <p14:creationId xmlns:p14="http://schemas.microsoft.com/office/powerpoint/2010/main" val="7176342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256973-2190-294E-9346-081DFF86AF0F}"/>
              </a:ext>
            </a:extLst>
          </p:cNvPr>
          <p:cNvSpPr>
            <a:spLocks noGrp="1"/>
          </p:cNvSpPr>
          <p:nvPr>
            <p:ph type="title"/>
          </p:nvPr>
        </p:nvSpPr>
        <p:spPr/>
        <p:txBody>
          <a:bodyPr>
            <a:normAutofit/>
          </a:bodyPr>
          <a:lstStyle/>
          <a:p>
            <a:pPr algn="ctr"/>
            <a:r>
              <a:rPr lang="fr-FR" sz="2000" b="1" dirty="0" err="1"/>
              <a:t>Phân</a:t>
            </a:r>
            <a:r>
              <a:rPr lang="fr-FR" sz="2000" b="1" dirty="0"/>
              <a:t> </a:t>
            </a:r>
            <a:r>
              <a:rPr lang="fr-FR" sz="2000" b="1" dirty="0" err="1"/>
              <a:t>bố</a:t>
            </a:r>
            <a:r>
              <a:rPr lang="fr-FR" sz="2000" b="1" dirty="0"/>
              <a:t> </a:t>
            </a:r>
            <a:r>
              <a:rPr lang="fr-FR" sz="2000" b="1" dirty="0" err="1"/>
              <a:t>bia</a:t>
            </a:r>
            <a:r>
              <a:rPr lang="fr-FR" sz="2000" b="1" dirty="0"/>
              <a:t> </a:t>
            </a:r>
            <a:r>
              <a:rPr lang="fr-FR" sz="2000" b="1" dirty="0" err="1"/>
              <a:t>hậu</a:t>
            </a:r>
            <a:r>
              <a:rPr lang="fr-FR" sz="2000" b="1" dirty="0"/>
              <a:t> </a:t>
            </a:r>
            <a:r>
              <a:rPr lang="fr-FR" sz="2000" b="1" dirty="0" err="1"/>
              <a:t>theo</a:t>
            </a:r>
            <a:r>
              <a:rPr lang="fr-FR" sz="2000" b="1" dirty="0"/>
              <a:t> </a:t>
            </a:r>
            <a:r>
              <a:rPr lang="fr-FR" sz="2000" b="1" dirty="0" err="1"/>
              <a:t>xã</a:t>
            </a:r>
            <a:r>
              <a:rPr lang="fr-FR" sz="2000" b="1" dirty="0"/>
              <a:t> </a:t>
            </a:r>
            <a:r>
              <a:rPr lang="fr-FR" sz="2000" b="1" dirty="0" err="1"/>
              <a:t>từ</a:t>
            </a:r>
            <a:r>
              <a:rPr lang="fr-FR" sz="2000" b="1" dirty="0"/>
              <a:t> 1600 </a:t>
            </a:r>
            <a:r>
              <a:rPr lang="fr-FR" sz="2000" b="1" dirty="0" err="1"/>
              <a:t>đến</a:t>
            </a:r>
            <a:r>
              <a:rPr lang="fr-FR" sz="2000" b="1" dirty="0"/>
              <a:t> 1699</a:t>
            </a:r>
            <a:br>
              <a:rPr lang="fr-FR" sz="2000" b="1" dirty="0"/>
            </a:br>
            <a:r>
              <a:rPr lang="fr-FR" sz="2000" b="1" dirty="0"/>
              <a:t>(</a:t>
            </a:r>
            <a:r>
              <a:rPr lang="fr-FR" sz="2000" b="1" dirty="0" err="1"/>
              <a:t>Bắc</a:t>
            </a:r>
            <a:r>
              <a:rPr lang="fr-FR" sz="2000" b="1" dirty="0"/>
              <a:t> Ninh, </a:t>
            </a:r>
            <a:r>
              <a:rPr lang="fr-FR" sz="2000" b="1" dirty="0" err="1"/>
              <a:t>Hà</a:t>
            </a:r>
            <a:r>
              <a:rPr lang="fr-FR" sz="2000" b="1" dirty="0"/>
              <a:t> </a:t>
            </a:r>
            <a:r>
              <a:rPr lang="fr-FR" sz="2000" b="1" dirty="0" err="1"/>
              <a:t>Đông</a:t>
            </a:r>
            <a:r>
              <a:rPr lang="fr-FR" sz="2000" b="1" dirty="0"/>
              <a:t>, </a:t>
            </a:r>
            <a:r>
              <a:rPr lang="fr-FR" sz="2000" b="1" dirty="0" err="1"/>
              <a:t>Hải</a:t>
            </a:r>
            <a:r>
              <a:rPr lang="fr-FR" sz="2000" b="1" dirty="0"/>
              <a:t> </a:t>
            </a:r>
            <a:r>
              <a:rPr lang="fr-FR" sz="2000" b="1" dirty="0" err="1"/>
              <a:t>Dương</a:t>
            </a:r>
            <a:r>
              <a:rPr lang="fr-FR" sz="2000" b="1" dirty="0"/>
              <a:t>)</a:t>
            </a:r>
          </a:p>
        </p:txBody>
      </p:sp>
      <p:sp>
        <p:nvSpPr>
          <p:cNvPr id="3" name="Espace réservé du contenu 2">
            <a:extLst>
              <a:ext uri="{FF2B5EF4-FFF2-40B4-BE49-F238E27FC236}">
                <a16:creationId xmlns:a16="http://schemas.microsoft.com/office/drawing/2014/main" id="{C279D76B-E9C6-4E47-8AD6-D285BE68B9C2}"/>
              </a:ext>
            </a:extLst>
          </p:cNvPr>
          <p:cNvSpPr>
            <a:spLocks noGrp="1"/>
          </p:cNvSpPr>
          <p:nvPr>
            <p:ph idx="1"/>
          </p:nvPr>
        </p:nvSpPr>
        <p:spPr/>
        <p:txBody>
          <a:bodyPr/>
          <a:lstStyle/>
          <a:p>
            <a:endParaRPr lang="fr-FR" dirty="0"/>
          </a:p>
        </p:txBody>
      </p:sp>
      <p:pic>
        <p:nvPicPr>
          <p:cNvPr id="4" name="Image 3">
            <a:extLst>
              <a:ext uri="{FF2B5EF4-FFF2-40B4-BE49-F238E27FC236}">
                <a16:creationId xmlns:a16="http://schemas.microsoft.com/office/drawing/2014/main" id="{61FE32C8-9094-BB46-8FDF-DD457DDB5D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892" y="1354865"/>
            <a:ext cx="8614410" cy="5312736"/>
          </a:xfrm>
          <a:prstGeom prst="rect">
            <a:avLst/>
          </a:prstGeom>
        </p:spPr>
      </p:pic>
      <p:sp>
        <p:nvSpPr>
          <p:cNvPr id="5" name="ZoneTexte 4">
            <a:extLst>
              <a:ext uri="{FF2B5EF4-FFF2-40B4-BE49-F238E27FC236}">
                <a16:creationId xmlns:a16="http://schemas.microsoft.com/office/drawing/2014/main" id="{ADD74C20-9067-FA47-B3FC-185C0E1EB169}"/>
              </a:ext>
            </a:extLst>
          </p:cNvPr>
          <p:cNvSpPr txBox="1"/>
          <p:nvPr/>
        </p:nvSpPr>
        <p:spPr>
          <a:xfrm>
            <a:off x="251460" y="190500"/>
            <a:ext cx="1440180" cy="369332"/>
          </a:xfrm>
          <a:prstGeom prst="rect">
            <a:avLst/>
          </a:prstGeom>
          <a:noFill/>
        </p:spPr>
        <p:txBody>
          <a:bodyPr wrap="square" rtlCol="0">
            <a:spAutoFit/>
          </a:bodyPr>
          <a:lstStyle/>
          <a:p>
            <a:r>
              <a:rPr lang="fr-FR" dirty="0">
                <a:solidFill>
                  <a:srgbClr val="FF0000"/>
                </a:solidFill>
              </a:rPr>
              <a:t>SLIDE 17</a:t>
            </a:r>
          </a:p>
        </p:txBody>
      </p:sp>
    </p:spTree>
    <p:extLst>
      <p:ext uri="{BB962C8B-B14F-4D97-AF65-F5344CB8AC3E}">
        <p14:creationId xmlns:p14="http://schemas.microsoft.com/office/powerpoint/2010/main" val="3131840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7F1587-F73C-7340-B121-E1BA54E0BA16}"/>
              </a:ext>
            </a:extLst>
          </p:cNvPr>
          <p:cNvSpPr>
            <a:spLocks noGrp="1"/>
          </p:cNvSpPr>
          <p:nvPr>
            <p:ph type="title"/>
          </p:nvPr>
        </p:nvSpPr>
        <p:spPr>
          <a:xfrm>
            <a:off x="798490" y="365125"/>
            <a:ext cx="10555314" cy="523517"/>
          </a:xfrm>
        </p:spPr>
        <p:txBody>
          <a:bodyPr>
            <a:normAutofit fontScale="90000"/>
          </a:bodyPr>
          <a:lstStyle/>
          <a:p>
            <a:r>
              <a:rPr lang="fr-FR" dirty="0">
                <a:solidFill>
                  <a:schemeClr val="bg1"/>
                </a:solidFill>
              </a:rPr>
              <a:t>N</a:t>
            </a:r>
            <a:r>
              <a:rPr lang="fr-FR" dirty="0"/>
              <a:t> </a:t>
            </a:r>
          </a:p>
        </p:txBody>
      </p:sp>
      <p:pic>
        <p:nvPicPr>
          <p:cNvPr id="4" name="Espace réservé du contenu 3">
            <a:extLst>
              <a:ext uri="{FF2B5EF4-FFF2-40B4-BE49-F238E27FC236}">
                <a16:creationId xmlns:a16="http://schemas.microsoft.com/office/drawing/2014/main" id="{DB0F8D5E-CC23-6A47-8709-034EBD58599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96727" y="1063266"/>
            <a:ext cx="6721259" cy="5363291"/>
          </a:xfrm>
          <a:prstGeom prst="rect">
            <a:avLst/>
          </a:prstGeom>
        </p:spPr>
      </p:pic>
      <p:sp>
        <p:nvSpPr>
          <p:cNvPr id="5" name="ZoneTexte 4">
            <a:extLst>
              <a:ext uri="{FF2B5EF4-FFF2-40B4-BE49-F238E27FC236}">
                <a16:creationId xmlns:a16="http://schemas.microsoft.com/office/drawing/2014/main" id="{0F286961-4C7E-AF40-97CE-BD991C290F0C}"/>
              </a:ext>
            </a:extLst>
          </p:cNvPr>
          <p:cNvSpPr txBox="1"/>
          <p:nvPr/>
        </p:nvSpPr>
        <p:spPr>
          <a:xfrm>
            <a:off x="251460" y="190500"/>
            <a:ext cx="1440180" cy="369332"/>
          </a:xfrm>
          <a:prstGeom prst="rect">
            <a:avLst/>
          </a:prstGeom>
          <a:noFill/>
        </p:spPr>
        <p:txBody>
          <a:bodyPr wrap="square" rtlCol="0">
            <a:spAutoFit/>
          </a:bodyPr>
          <a:lstStyle/>
          <a:p>
            <a:r>
              <a:rPr lang="fr-FR" dirty="0">
                <a:solidFill>
                  <a:srgbClr val="FF0000"/>
                </a:solidFill>
              </a:rPr>
              <a:t>SLIDE 18</a:t>
            </a:r>
          </a:p>
        </p:txBody>
      </p:sp>
    </p:spTree>
    <p:extLst>
      <p:ext uri="{BB962C8B-B14F-4D97-AF65-F5344CB8AC3E}">
        <p14:creationId xmlns:p14="http://schemas.microsoft.com/office/powerpoint/2010/main" val="286848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D5A4BB-AFDC-7248-95BB-DC82C6F0C894}"/>
              </a:ext>
            </a:extLst>
          </p:cNvPr>
          <p:cNvSpPr>
            <a:spLocks noGrp="1"/>
          </p:cNvSpPr>
          <p:nvPr>
            <p:ph type="title"/>
          </p:nvPr>
        </p:nvSpPr>
        <p:spPr/>
        <p:txBody>
          <a:bodyPr>
            <a:noAutofit/>
          </a:bodyPr>
          <a:lstStyle/>
          <a:p>
            <a:pPr algn="ctr"/>
            <a:r>
              <a:rPr lang="vi-VN" sz="3200" dirty="0"/>
              <a:t>Đồ thị: số lượng bia được khắc vào thế kỷ 17</a:t>
            </a:r>
            <a:br>
              <a:rPr lang="vi-VN" sz="3200" dirty="0"/>
            </a:br>
            <a:r>
              <a:rPr lang="vi-VN" sz="3200" dirty="0"/>
              <a:t> (tăng trưởng theo năm và theo thập kỷ)</a:t>
            </a:r>
            <a:br>
              <a:rPr lang="fr-FR" sz="3200" dirty="0"/>
            </a:br>
            <a:endParaRPr lang="fr-FR" sz="3200" dirty="0"/>
          </a:p>
        </p:txBody>
      </p:sp>
      <p:sp>
        <p:nvSpPr>
          <p:cNvPr id="3" name="Espace réservé du contenu 2">
            <a:extLst>
              <a:ext uri="{FF2B5EF4-FFF2-40B4-BE49-F238E27FC236}">
                <a16:creationId xmlns:a16="http://schemas.microsoft.com/office/drawing/2014/main" id="{1AA0E65D-8DD0-9944-A07E-7A6CCC4D77A2}"/>
              </a:ext>
            </a:extLst>
          </p:cNvPr>
          <p:cNvSpPr>
            <a:spLocks noGrp="1"/>
          </p:cNvSpPr>
          <p:nvPr>
            <p:ph idx="1"/>
          </p:nvPr>
        </p:nvSpPr>
        <p:spPr>
          <a:xfrm>
            <a:off x="838200" y="1825625"/>
            <a:ext cx="10515600" cy="4351338"/>
          </a:xfrm>
        </p:spPr>
        <p:txBody>
          <a:bodyPr/>
          <a:lstStyle/>
          <a:p>
            <a:endParaRPr lang="fr-FR" dirty="0"/>
          </a:p>
        </p:txBody>
      </p:sp>
      <p:pic>
        <p:nvPicPr>
          <p:cNvPr id="4" name="Image 3">
            <a:extLst>
              <a:ext uri="{FF2B5EF4-FFF2-40B4-BE49-F238E27FC236}">
                <a16:creationId xmlns:a16="http://schemas.microsoft.com/office/drawing/2014/main" id="{2203307A-DCF8-004B-95C8-67779CE50A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1" y="1408386"/>
            <a:ext cx="9987454" cy="4768577"/>
          </a:xfrm>
          <a:prstGeom prst="rect">
            <a:avLst/>
          </a:prstGeom>
        </p:spPr>
      </p:pic>
      <p:sp>
        <p:nvSpPr>
          <p:cNvPr id="5" name="ZoneTexte 4">
            <a:extLst>
              <a:ext uri="{FF2B5EF4-FFF2-40B4-BE49-F238E27FC236}">
                <a16:creationId xmlns:a16="http://schemas.microsoft.com/office/drawing/2014/main" id="{3B7B4B72-9248-8246-9C6E-808F1CE79ED8}"/>
              </a:ext>
            </a:extLst>
          </p:cNvPr>
          <p:cNvSpPr txBox="1"/>
          <p:nvPr/>
        </p:nvSpPr>
        <p:spPr>
          <a:xfrm>
            <a:off x="251460" y="190500"/>
            <a:ext cx="1440180" cy="369332"/>
          </a:xfrm>
          <a:prstGeom prst="rect">
            <a:avLst/>
          </a:prstGeom>
          <a:noFill/>
        </p:spPr>
        <p:txBody>
          <a:bodyPr wrap="square" rtlCol="0">
            <a:spAutoFit/>
          </a:bodyPr>
          <a:lstStyle/>
          <a:p>
            <a:r>
              <a:rPr lang="fr-FR" dirty="0">
                <a:solidFill>
                  <a:srgbClr val="FF0000"/>
                </a:solidFill>
              </a:rPr>
              <a:t>SLIDE 1</a:t>
            </a:r>
          </a:p>
        </p:txBody>
      </p:sp>
    </p:spTree>
    <p:extLst>
      <p:ext uri="{BB962C8B-B14F-4D97-AF65-F5344CB8AC3E}">
        <p14:creationId xmlns:p14="http://schemas.microsoft.com/office/powerpoint/2010/main" val="1049603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D29206-9BD4-694B-9FE2-AA205EB2486F}"/>
              </a:ext>
            </a:extLst>
          </p:cNvPr>
          <p:cNvSpPr>
            <a:spLocks noGrp="1"/>
          </p:cNvSpPr>
          <p:nvPr>
            <p:ph type="title"/>
          </p:nvPr>
        </p:nvSpPr>
        <p:spPr/>
        <p:txBody>
          <a:bodyPr/>
          <a:lstStyle/>
          <a:p>
            <a:endParaRPr lang="fr-FR" dirty="0"/>
          </a:p>
        </p:txBody>
      </p:sp>
      <p:pic>
        <p:nvPicPr>
          <p:cNvPr id="4" name="Espace réservé du contenu 3">
            <a:extLst>
              <a:ext uri="{FF2B5EF4-FFF2-40B4-BE49-F238E27FC236}">
                <a16:creationId xmlns:a16="http://schemas.microsoft.com/office/drawing/2014/main" id="{0AE9CA2A-D72F-3145-92DC-247A91D85A2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37316" y="1825625"/>
            <a:ext cx="3717368" cy="4351338"/>
          </a:xfrm>
          <a:prstGeom prst="rect">
            <a:avLst/>
          </a:prstGeom>
        </p:spPr>
      </p:pic>
    </p:spTree>
    <p:extLst>
      <p:ext uri="{BB962C8B-B14F-4D97-AF65-F5344CB8AC3E}">
        <p14:creationId xmlns:p14="http://schemas.microsoft.com/office/powerpoint/2010/main" val="439522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086152-5D44-EB40-87F5-2EE8869191FB}"/>
              </a:ext>
            </a:extLst>
          </p:cNvPr>
          <p:cNvSpPr>
            <a:spLocks noGrp="1"/>
          </p:cNvSpPr>
          <p:nvPr>
            <p:ph type="title"/>
          </p:nvPr>
        </p:nvSpPr>
        <p:spPr>
          <a:xfrm>
            <a:off x="838200" y="365126"/>
            <a:ext cx="10515600" cy="1144588"/>
          </a:xfrm>
        </p:spPr>
        <p:txBody>
          <a:bodyPr>
            <a:normAutofit fontScale="90000"/>
          </a:bodyPr>
          <a:lstStyle/>
          <a:p>
            <a:pPr algn="ctr"/>
            <a:br>
              <a:rPr lang="vi-VN" sz="3600" dirty="0"/>
            </a:br>
            <a:r>
              <a:rPr lang="vi-VN" sz="3600" dirty="0"/>
              <a:t>Ba dạng kích thước văn bia </a:t>
            </a:r>
            <a:br>
              <a:rPr lang="fr-FR" sz="3600" dirty="0"/>
            </a:br>
            <a:r>
              <a:rPr lang="vi-VN" dirty="0"/>
              <a:t> </a:t>
            </a:r>
            <a:br>
              <a:rPr lang="fr-FR" dirty="0"/>
            </a:br>
            <a:endParaRPr lang="fr-FR" dirty="0"/>
          </a:p>
        </p:txBody>
      </p:sp>
      <p:sp>
        <p:nvSpPr>
          <p:cNvPr id="3" name="Espace réservé du contenu 2">
            <a:extLst>
              <a:ext uri="{FF2B5EF4-FFF2-40B4-BE49-F238E27FC236}">
                <a16:creationId xmlns:a16="http://schemas.microsoft.com/office/drawing/2014/main" id="{F9103982-B702-2840-9254-25F8376C9ED0}"/>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8B8053EA-8FBC-7345-B8A1-2764453146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4497" y="893852"/>
            <a:ext cx="10992151" cy="5599023"/>
          </a:xfrm>
          <a:prstGeom prst="rect">
            <a:avLst/>
          </a:prstGeom>
        </p:spPr>
      </p:pic>
      <p:sp>
        <p:nvSpPr>
          <p:cNvPr id="6" name="ZoneTexte 5">
            <a:extLst>
              <a:ext uri="{FF2B5EF4-FFF2-40B4-BE49-F238E27FC236}">
                <a16:creationId xmlns:a16="http://schemas.microsoft.com/office/drawing/2014/main" id="{A7B11994-8EA9-374B-AC75-0FB72C0BC984}"/>
              </a:ext>
            </a:extLst>
          </p:cNvPr>
          <p:cNvSpPr txBox="1"/>
          <p:nvPr/>
        </p:nvSpPr>
        <p:spPr>
          <a:xfrm>
            <a:off x="251460" y="190500"/>
            <a:ext cx="1440180" cy="369332"/>
          </a:xfrm>
          <a:prstGeom prst="rect">
            <a:avLst/>
          </a:prstGeom>
          <a:noFill/>
        </p:spPr>
        <p:txBody>
          <a:bodyPr wrap="square" rtlCol="0">
            <a:spAutoFit/>
          </a:bodyPr>
          <a:lstStyle/>
          <a:p>
            <a:r>
              <a:rPr lang="fr-FR" dirty="0">
                <a:solidFill>
                  <a:srgbClr val="FF0000"/>
                </a:solidFill>
              </a:rPr>
              <a:t>SLIDE 2</a:t>
            </a:r>
          </a:p>
        </p:txBody>
      </p:sp>
    </p:spTree>
    <p:extLst>
      <p:ext uri="{BB962C8B-B14F-4D97-AF65-F5344CB8AC3E}">
        <p14:creationId xmlns:p14="http://schemas.microsoft.com/office/powerpoint/2010/main" val="4057657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6F4ACE-CE1C-CC40-BA4D-A39AEB832A38}"/>
              </a:ext>
            </a:extLst>
          </p:cNvPr>
          <p:cNvSpPr>
            <a:spLocks noGrp="1"/>
          </p:cNvSpPr>
          <p:nvPr>
            <p:ph type="title"/>
          </p:nvPr>
        </p:nvSpPr>
        <p:spPr/>
        <p:txBody>
          <a:bodyPr>
            <a:normAutofit/>
          </a:bodyPr>
          <a:lstStyle/>
          <a:p>
            <a:pPr algn="ctr"/>
            <a:r>
              <a:rPr lang="fr-FR" sz="3200" dirty="0" err="1"/>
              <a:t>Phân</a:t>
            </a:r>
            <a:r>
              <a:rPr lang="fr-FR" sz="3200" dirty="0"/>
              <a:t> </a:t>
            </a:r>
            <a:r>
              <a:rPr lang="fr-FR" sz="3200" dirty="0" err="1"/>
              <a:t>bố</a:t>
            </a:r>
            <a:r>
              <a:rPr lang="fr-FR" sz="3200" dirty="0"/>
              <a:t> </a:t>
            </a:r>
            <a:r>
              <a:rPr lang="fr-FR" sz="3200" dirty="0" err="1"/>
              <a:t>bia</a:t>
            </a:r>
            <a:r>
              <a:rPr lang="fr-FR" sz="3200" dirty="0"/>
              <a:t> </a:t>
            </a:r>
            <a:r>
              <a:rPr lang="fr-FR" sz="3200" dirty="0" err="1"/>
              <a:t>đá</a:t>
            </a:r>
            <a:r>
              <a:rPr lang="fr-FR" sz="3200" dirty="0"/>
              <a:t> </a:t>
            </a:r>
            <a:r>
              <a:rPr lang="fr-FR" sz="3200" dirty="0" err="1"/>
              <a:t>theo</a:t>
            </a:r>
            <a:r>
              <a:rPr lang="fr-FR" sz="3200" dirty="0"/>
              <a:t> </a:t>
            </a:r>
            <a:r>
              <a:rPr lang="fr-FR" sz="3200" dirty="0" err="1"/>
              <a:t>số</a:t>
            </a:r>
            <a:r>
              <a:rPr lang="fr-FR" sz="3200" dirty="0"/>
              <a:t> </a:t>
            </a:r>
            <a:r>
              <a:rPr lang="fr-FR" sz="3200" dirty="0" err="1"/>
              <a:t>mặt</a:t>
            </a:r>
            <a:r>
              <a:rPr lang="fr-FR" sz="3200" dirty="0"/>
              <a:t> </a:t>
            </a:r>
            <a:r>
              <a:rPr lang="fr-FR" sz="3200" dirty="0" err="1"/>
              <a:t>bia</a:t>
            </a:r>
            <a:r>
              <a:rPr lang="fr-FR" sz="3200" dirty="0"/>
              <a:t> </a:t>
            </a:r>
            <a:r>
              <a:rPr lang="fr-FR" sz="3200" dirty="0" err="1"/>
              <a:t>được</a:t>
            </a:r>
            <a:r>
              <a:rPr lang="fr-FR" sz="3200" dirty="0"/>
              <a:t> </a:t>
            </a:r>
            <a:r>
              <a:rPr lang="fr-FR" sz="3200" dirty="0" err="1"/>
              <a:t>khắc</a:t>
            </a:r>
            <a:endParaRPr lang="fr-FR" sz="3200" dirty="0"/>
          </a:p>
        </p:txBody>
      </p:sp>
      <p:sp>
        <p:nvSpPr>
          <p:cNvPr id="3" name="Espace réservé du contenu 2">
            <a:extLst>
              <a:ext uri="{FF2B5EF4-FFF2-40B4-BE49-F238E27FC236}">
                <a16:creationId xmlns:a16="http://schemas.microsoft.com/office/drawing/2014/main" id="{D97E643C-BB71-AD4B-A89C-E6F784E09938}"/>
              </a:ext>
            </a:extLst>
          </p:cNvPr>
          <p:cNvSpPr>
            <a:spLocks noGrp="1"/>
          </p:cNvSpPr>
          <p:nvPr>
            <p:ph idx="1"/>
          </p:nvPr>
        </p:nvSpPr>
        <p:spPr/>
        <p:txBody>
          <a:bodyPr/>
          <a:lstStyle/>
          <a:p>
            <a:endParaRPr lang="fr-FR" dirty="0"/>
          </a:p>
        </p:txBody>
      </p:sp>
      <p:pic>
        <p:nvPicPr>
          <p:cNvPr id="4" name="Image 3">
            <a:extLst>
              <a:ext uri="{FF2B5EF4-FFF2-40B4-BE49-F238E27FC236}">
                <a16:creationId xmlns:a16="http://schemas.microsoft.com/office/drawing/2014/main" id="{B7E3D455-DCCC-9048-BE75-3F2E652E1B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346" y="1825625"/>
            <a:ext cx="10047176" cy="4167401"/>
          </a:xfrm>
          <a:prstGeom prst="rect">
            <a:avLst/>
          </a:prstGeom>
        </p:spPr>
      </p:pic>
      <p:sp>
        <p:nvSpPr>
          <p:cNvPr id="5" name="ZoneTexte 4">
            <a:extLst>
              <a:ext uri="{FF2B5EF4-FFF2-40B4-BE49-F238E27FC236}">
                <a16:creationId xmlns:a16="http://schemas.microsoft.com/office/drawing/2014/main" id="{BEC6ED57-6AEA-2D4C-A83B-BFE61259867C}"/>
              </a:ext>
            </a:extLst>
          </p:cNvPr>
          <p:cNvSpPr txBox="1"/>
          <p:nvPr/>
        </p:nvSpPr>
        <p:spPr>
          <a:xfrm>
            <a:off x="251460" y="190500"/>
            <a:ext cx="1440180" cy="369332"/>
          </a:xfrm>
          <a:prstGeom prst="rect">
            <a:avLst/>
          </a:prstGeom>
          <a:noFill/>
        </p:spPr>
        <p:txBody>
          <a:bodyPr wrap="square" rtlCol="0">
            <a:spAutoFit/>
          </a:bodyPr>
          <a:lstStyle/>
          <a:p>
            <a:r>
              <a:rPr lang="fr-FR" dirty="0">
                <a:solidFill>
                  <a:srgbClr val="FF0000"/>
                </a:solidFill>
              </a:rPr>
              <a:t>SLIDE 3</a:t>
            </a:r>
          </a:p>
        </p:txBody>
      </p:sp>
    </p:spTree>
    <p:extLst>
      <p:ext uri="{BB962C8B-B14F-4D97-AF65-F5344CB8AC3E}">
        <p14:creationId xmlns:p14="http://schemas.microsoft.com/office/powerpoint/2010/main" val="3652279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50AE07-35F7-6D45-A7FF-2A5571DA7AEE}"/>
              </a:ext>
            </a:extLst>
          </p:cNvPr>
          <p:cNvSpPr>
            <a:spLocks noGrp="1"/>
          </p:cNvSpPr>
          <p:nvPr>
            <p:ph type="title"/>
          </p:nvPr>
        </p:nvSpPr>
        <p:spPr/>
        <p:txBody>
          <a:bodyPr>
            <a:normAutofit/>
          </a:bodyPr>
          <a:lstStyle/>
          <a:p>
            <a:pPr algn="ctr"/>
            <a:r>
              <a:rPr lang="fr-FR" sz="3200" dirty="0" err="1"/>
              <a:t>Đồ</a:t>
            </a:r>
            <a:r>
              <a:rPr lang="fr-FR" sz="3200" dirty="0"/>
              <a:t> </a:t>
            </a:r>
            <a:r>
              <a:rPr lang="fr-FR" sz="3200" dirty="0" err="1"/>
              <a:t>thị</a:t>
            </a:r>
            <a:r>
              <a:rPr lang="fr-FR" sz="3200" dirty="0"/>
              <a:t>: </a:t>
            </a:r>
            <a:r>
              <a:rPr lang="fr-FR" sz="3200" dirty="0" err="1"/>
              <a:t>số</a:t>
            </a:r>
            <a:r>
              <a:rPr lang="fr-FR" sz="3200" dirty="0"/>
              <a:t> </a:t>
            </a:r>
            <a:r>
              <a:rPr lang="fr-FR" sz="3200" dirty="0" err="1"/>
              <a:t>mặt</a:t>
            </a:r>
            <a:r>
              <a:rPr lang="fr-FR" sz="3200" dirty="0"/>
              <a:t> </a:t>
            </a:r>
            <a:r>
              <a:rPr lang="fr-FR" sz="3200" dirty="0" err="1"/>
              <a:t>bia</a:t>
            </a:r>
            <a:r>
              <a:rPr lang="fr-FR" sz="3200" dirty="0"/>
              <a:t> </a:t>
            </a:r>
            <a:r>
              <a:rPr lang="fr-FR" sz="3200" dirty="0" err="1"/>
              <a:t>được</a:t>
            </a:r>
            <a:r>
              <a:rPr lang="fr-FR" sz="3200" dirty="0"/>
              <a:t> </a:t>
            </a:r>
            <a:r>
              <a:rPr lang="fr-FR" sz="3200" dirty="0" err="1"/>
              <a:t>khắc</a:t>
            </a:r>
            <a:r>
              <a:rPr lang="fr-FR" sz="3200" dirty="0"/>
              <a:t> </a:t>
            </a:r>
            <a:r>
              <a:rPr lang="fr-FR" sz="3200" dirty="0" err="1"/>
              <a:t>trên</a:t>
            </a:r>
            <a:r>
              <a:rPr lang="fr-FR" sz="3200" dirty="0"/>
              <a:t> </a:t>
            </a:r>
            <a:r>
              <a:rPr lang="fr-FR" sz="3200" dirty="0" err="1"/>
              <a:t>văn</a:t>
            </a:r>
            <a:r>
              <a:rPr lang="fr-FR" sz="3200" dirty="0"/>
              <a:t> </a:t>
            </a:r>
            <a:r>
              <a:rPr lang="fr-FR" sz="3200" dirty="0" err="1"/>
              <a:t>bia</a:t>
            </a:r>
            <a:r>
              <a:rPr lang="fr-FR" sz="3200" dirty="0"/>
              <a:t> </a:t>
            </a:r>
            <a:r>
              <a:rPr lang="fr-FR" sz="3200" dirty="0" err="1"/>
              <a:t>thế</a:t>
            </a:r>
            <a:r>
              <a:rPr lang="fr-FR" sz="3200" dirty="0"/>
              <a:t> </a:t>
            </a:r>
            <a:r>
              <a:rPr lang="fr-FR" sz="3200" dirty="0" err="1"/>
              <a:t>kỷ</a:t>
            </a:r>
            <a:r>
              <a:rPr lang="fr-FR" sz="3200" dirty="0"/>
              <a:t> 17 </a:t>
            </a:r>
            <a:br>
              <a:rPr lang="fr-FR" sz="3200" dirty="0"/>
            </a:br>
            <a:r>
              <a:rPr lang="fr-FR" sz="3200" dirty="0"/>
              <a:t>(</a:t>
            </a:r>
            <a:r>
              <a:rPr lang="fr-FR" sz="3200" dirty="0" err="1"/>
              <a:t>tính</a:t>
            </a:r>
            <a:r>
              <a:rPr lang="fr-FR" sz="3200" dirty="0"/>
              <a:t> % </a:t>
            </a:r>
            <a:r>
              <a:rPr lang="fr-FR" sz="3200" dirty="0" err="1"/>
              <a:t>theo</a:t>
            </a:r>
            <a:r>
              <a:rPr lang="fr-FR" sz="3200" dirty="0"/>
              <a:t> </a:t>
            </a:r>
            <a:r>
              <a:rPr lang="fr-FR" sz="3200" dirty="0" err="1"/>
              <a:t>thập</a:t>
            </a:r>
            <a:r>
              <a:rPr lang="fr-FR" sz="3200" dirty="0"/>
              <a:t> </a:t>
            </a:r>
            <a:r>
              <a:rPr lang="fr-FR" sz="3200" dirty="0" err="1"/>
              <a:t>kỷ</a:t>
            </a:r>
            <a:r>
              <a:rPr lang="fr-FR" sz="3200" dirty="0"/>
              <a:t>) </a:t>
            </a:r>
          </a:p>
        </p:txBody>
      </p:sp>
      <p:sp>
        <p:nvSpPr>
          <p:cNvPr id="3" name="Espace réservé du contenu 2">
            <a:extLst>
              <a:ext uri="{FF2B5EF4-FFF2-40B4-BE49-F238E27FC236}">
                <a16:creationId xmlns:a16="http://schemas.microsoft.com/office/drawing/2014/main" id="{F864DC81-EFB7-B24A-ACB7-DEB502161E79}"/>
              </a:ext>
            </a:extLst>
          </p:cNvPr>
          <p:cNvSpPr>
            <a:spLocks noGrp="1"/>
          </p:cNvSpPr>
          <p:nvPr>
            <p:ph idx="1"/>
          </p:nvPr>
        </p:nvSpPr>
        <p:spPr/>
        <p:txBody>
          <a:bodyPr/>
          <a:lstStyle/>
          <a:p>
            <a:endParaRPr lang="fr-FR" dirty="0"/>
          </a:p>
        </p:txBody>
      </p:sp>
      <p:pic>
        <p:nvPicPr>
          <p:cNvPr id="4" name="Image 3">
            <a:extLst>
              <a:ext uri="{FF2B5EF4-FFF2-40B4-BE49-F238E27FC236}">
                <a16:creationId xmlns:a16="http://schemas.microsoft.com/office/drawing/2014/main" id="{BE592F55-8F13-2545-B62B-679DCE13DD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1470" y="1556951"/>
            <a:ext cx="10402330" cy="4935924"/>
          </a:xfrm>
          <a:prstGeom prst="rect">
            <a:avLst/>
          </a:prstGeom>
        </p:spPr>
      </p:pic>
      <p:sp>
        <p:nvSpPr>
          <p:cNvPr id="5" name="ZoneTexte 4">
            <a:extLst>
              <a:ext uri="{FF2B5EF4-FFF2-40B4-BE49-F238E27FC236}">
                <a16:creationId xmlns:a16="http://schemas.microsoft.com/office/drawing/2014/main" id="{49848BE5-4187-1B44-85C2-B19124F7EF7B}"/>
              </a:ext>
            </a:extLst>
          </p:cNvPr>
          <p:cNvSpPr txBox="1"/>
          <p:nvPr/>
        </p:nvSpPr>
        <p:spPr>
          <a:xfrm>
            <a:off x="251460" y="190500"/>
            <a:ext cx="1440180" cy="369332"/>
          </a:xfrm>
          <a:prstGeom prst="rect">
            <a:avLst/>
          </a:prstGeom>
          <a:noFill/>
        </p:spPr>
        <p:txBody>
          <a:bodyPr wrap="square" rtlCol="0">
            <a:spAutoFit/>
          </a:bodyPr>
          <a:lstStyle/>
          <a:p>
            <a:r>
              <a:rPr lang="fr-FR" dirty="0">
                <a:solidFill>
                  <a:srgbClr val="FF0000"/>
                </a:solidFill>
              </a:rPr>
              <a:t>SLIDE 4</a:t>
            </a:r>
          </a:p>
        </p:txBody>
      </p:sp>
    </p:spTree>
    <p:extLst>
      <p:ext uri="{BB962C8B-B14F-4D97-AF65-F5344CB8AC3E}">
        <p14:creationId xmlns:p14="http://schemas.microsoft.com/office/powerpoint/2010/main" val="2481004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72A434-256E-5A43-9DFC-B53D674348CE}"/>
              </a:ext>
            </a:extLst>
          </p:cNvPr>
          <p:cNvSpPr>
            <a:spLocks noGrp="1"/>
          </p:cNvSpPr>
          <p:nvPr>
            <p:ph type="title"/>
          </p:nvPr>
        </p:nvSpPr>
        <p:spPr>
          <a:xfrm>
            <a:off x="875762" y="365126"/>
            <a:ext cx="10478041" cy="806852"/>
          </a:xfrm>
        </p:spPr>
        <p:txBody>
          <a:bodyPr>
            <a:normAutofit/>
          </a:bodyPr>
          <a:lstStyle/>
          <a:p>
            <a:pPr algn="ctr"/>
            <a:r>
              <a:rPr lang="fr-FR" sz="3200" b="1" dirty="0" err="1"/>
              <a:t>Xử</a:t>
            </a:r>
            <a:r>
              <a:rPr lang="fr-FR" sz="3200" b="1" dirty="0"/>
              <a:t> </a:t>
            </a:r>
            <a:r>
              <a:rPr lang="fr-FR" sz="3200" b="1" dirty="0" err="1"/>
              <a:t>lý</a:t>
            </a:r>
            <a:r>
              <a:rPr lang="fr-FR" sz="3200" b="1" dirty="0"/>
              <a:t> </a:t>
            </a:r>
            <a:r>
              <a:rPr lang="fr-FR" sz="3200" b="1" dirty="0" err="1"/>
              <a:t>thác</a:t>
            </a:r>
            <a:r>
              <a:rPr lang="fr-FR" sz="3200" b="1" dirty="0"/>
              <a:t> </a:t>
            </a:r>
            <a:r>
              <a:rPr lang="fr-FR" sz="3200" b="1" dirty="0" err="1"/>
              <a:t>bản</a:t>
            </a:r>
            <a:r>
              <a:rPr lang="fr-FR" sz="3200" b="1" dirty="0"/>
              <a:t> </a:t>
            </a:r>
            <a:r>
              <a:rPr lang="fr-FR" sz="3200" b="1" dirty="0" err="1"/>
              <a:t>bằng</a:t>
            </a:r>
            <a:r>
              <a:rPr lang="fr-FR" sz="3200" b="1" dirty="0"/>
              <a:t> </a:t>
            </a:r>
            <a:r>
              <a:rPr lang="fr-FR" sz="3200" b="1" dirty="0" err="1"/>
              <a:t>công</a:t>
            </a:r>
            <a:r>
              <a:rPr lang="fr-FR" sz="3200" b="1" dirty="0"/>
              <a:t> </a:t>
            </a:r>
            <a:r>
              <a:rPr lang="fr-FR" sz="3200" b="1" dirty="0" err="1"/>
              <a:t>nghệ</a:t>
            </a:r>
            <a:r>
              <a:rPr lang="fr-FR" sz="3200" b="1" dirty="0"/>
              <a:t> tin </a:t>
            </a:r>
            <a:r>
              <a:rPr lang="fr-FR" sz="3200" b="1" dirty="0" err="1"/>
              <a:t>học</a:t>
            </a:r>
            <a:endParaRPr lang="fr-FR" sz="3200" b="1" dirty="0"/>
          </a:p>
        </p:txBody>
      </p:sp>
      <p:sp>
        <p:nvSpPr>
          <p:cNvPr id="10" name="ZoneTexte 9">
            <a:extLst>
              <a:ext uri="{FF2B5EF4-FFF2-40B4-BE49-F238E27FC236}">
                <a16:creationId xmlns:a16="http://schemas.microsoft.com/office/drawing/2014/main" id="{7D6F5E36-60DE-544A-B313-9D760EFDBBE7}"/>
              </a:ext>
            </a:extLst>
          </p:cNvPr>
          <p:cNvSpPr txBox="1"/>
          <p:nvPr/>
        </p:nvSpPr>
        <p:spPr>
          <a:xfrm>
            <a:off x="118111" y="112991"/>
            <a:ext cx="1440180" cy="369332"/>
          </a:xfrm>
          <a:prstGeom prst="rect">
            <a:avLst/>
          </a:prstGeom>
          <a:noFill/>
        </p:spPr>
        <p:txBody>
          <a:bodyPr wrap="square" rtlCol="0">
            <a:spAutoFit/>
          </a:bodyPr>
          <a:lstStyle/>
          <a:p>
            <a:r>
              <a:rPr lang="fr-FR" dirty="0">
                <a:solidFill>
                  <a:srgbClr val="FF0000"/>
                </a:solidFill>
              </a:rPr>
              <a:t>SLIDE 5</a:t>
            </a:r>
          </a:p>
        </p:txBody>
      </p:sp>
      <p:pic>
        <p:nvPicPr>
          <p:cNvPr id="14" name="Espace réservé du contenu 13">
            <a:extLst>
              <a:ext uri="{FF2B5EF4-FFF2-40B4-BE49-F238E27FC236}">
                <a16:creationId xmlns:a16="http://schemas.microsoft.com/office/drawing/2014/main" id="{51748524-AF8F-404E-809D-B8D093AE6A84}"/>
              </a:ext>
            </a:extLst>
          </p:cNvPr>
          <p:cNvPicPr>
            <a:picLocks noGrp="1" noChangeAspect="1"/>
          </p:cNvPicPr>
          <p:nvPr>
            <p:ph idx="1"/>
          </p:nvPr>
        </p:nvPicPr>
        <p:blipFill>
          <a:blip r:embed="rId2"/>
          <a:stretch>
            <a:fillRect/>
          </a:stretch>
        </p:blipFill>
        <p:spPr>
          <a:xfrm>
            <a:off x="2671039" y="1171978"/>
            <a:ext cx="6793472" cy="5611999"/>
          </a:xfrm>
        </p:spPr>
      </p:pic>
    </p:spTree>
    <p:extLst>
      <p:ext uri="{BB962C8B-B14F-4D97-AF65-F5344CB8AC3E}">
        <p14:creationId xmlns:p14="http://schemas.microsoft.com/office/powerpoint/2010/main" val="2377065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D2C45F-8AE6-EC4B-937C-30B01C0DE05F}"/>
              </a:ext>
            </a:extLst>
          </p:cNvPr>
          <p:cNvSpPr>
            <a:spLocks noGrp="1"/>
          </p:cNvSpPr>
          <p:nvPr>
            <p:ph type="title"/>
          </p:nvPr>
        </p:nvSpPr>
        <p:spPr/>
        <p:txBody>
          <a:bodyPr>
            <a:normAutofit/>
          </a:bodyPr>
          <a:lstStyle/>
          <a:p>
            <a:pPr algn="ctr"/>
            <a:r>
              <a:rPr lang="vi-VN" sz="3200" dirty="0"/>
              <a:t>Tỉ lệ bia cung tiến trong tổng số văn bia</a:t>
            </a:r>
            <a:r>
              <a:rPr lang="fr-FR" sz="3200" dirty="0"/>
              <a:t> </a:t>
            </a:r>
          </a:p>
        </p:txBody>
      </p:sp>
      <p:sp>
        <p:nvSpPr>
          <p:cNvPr id="3" name="Espace réservé du contenu 2">
            <a:extLst>
              <a:ext uri="{FF2B5EF4-FFF2-40B4-BE49-F238E27FC236}">
                <a16:creationId xmlns:a16="http://schemas.microsoft.com/office/drawing/2014/main" id="{ABD5FAA2-D2B8-094E-A99E-532228F0559C}"/>
              </a:ext>
            </a:extLst>
          </p:cNvPr>
          <p:cNvSpPr>
            <a:spLocks noGrp="1"/>
          </p:cNvSpPr>
          <p:nvPr>
            <p:ph idx="1"/>
          </p:nvPr>
        </p:nvSpPr>
        <p:spPr/>
        <p:txBody>
          <a:bodyPr/>
          <a:lstStyle/>
          <a:p>
            <a:endParaRPr lang="fr-FR" dirty="0"/>
          </a:p>
        </p:txBody>
      </p:sp>
      <p:pic>
        <p:nvPicPr>
          <p:cNvPr id="4" name="Image 3">
            <a:extLst>
              <a:ext uri="{FF2B5EF4-FFF2-40B4-BE49-F238E27FC236}">
                <a16:creationId xmlns:a16="http://schemas.microsoft.com/office/drawing/2014/main" id="{C4E1B9C5-746E-864C-939F-AEF47A4D9E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491" y="1532587"/>
            <a:ext cx="10515600" cy="4472798"/>
          </a:xfrm>
          <a:prstGeom prst="rect">
            <a:avLst/>
          </a:prstGeom>
        </p:spPr>
      </p:pic>
      <p:sp>
        <p:nvSpPr>
          <p:cNvPr id="5" name="ZoneTexte 4">
            <a:extLst>
              <a:ext uri="{FF2B5EF4-FFF2-40B4-BE49-F238E27FC236}">
                <a16:creationId xmlns:a16="http://schemas.microsoft.com/office/drawing/2014/main" id="{3B4C7A40-C7EC-4D41-B716-AC3A4D5D721E}"/>
              </a:ext>
            </a:extLst>
          </p:cNvPr>
          <p:cNvSpPr txBox="1"/>
          <p:nvPr/>
        </p:nvSpPr>
        <p:spPr>
          <a:xfrm>
            <a:off x="251460" y="190500"/>
            <a:ext cx="1440180" cy="369332"/>
          </a:xfrm>
          <a:prstGeom prst="rect">
            <a:avLst/>
          </a:prstGeom>
          <a:noFill/>
        </p:spPr>
        <p:txBody>
          <a:bodyPr wrap="square" rtlCol="0">
            <a:spAutoFit/>
          </a:bodyPr>
          <a:lstStyle/>
          <a:p>
            <a:r>
              <a:rPr lang="fr-FR" dirty="0">
                <a:solidFill>
                  <a:srgbClr val="FF0000"/>
                </a:solidFill>
              </a:rPr>
              <a:t>SLIDE 6</a:t>
            </a:r>
          </a:p>
        </p:txBody>
      </p:sp>
    </p:spTree>
    <p:extLst>
      <p:ext uri="{BB962C8B-B14F-4D97-AF65-F5344CB8AC3E}">
        <p14:creationId xmlns:p14="http://schemas.microsoft.com/office/powerpoint/2010/main" val="980745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545161-51BC-194E-AB16-27A411D60417}"/>
              </a:ext>
            </a:extLst>
          </p:cNvPr>
          <p:cNvSpPr>
            <a:spLocks noGrp="1"/>
          </p:cNvSpPr>
          <p:nvPr>
            <p:ph type="title"/>
          </p:nvPr>
        </p:nvSpPr>
        <p:spPr/>
        <p:txBody>
          <a:bodyPr>
            <a:normAutofit fontScale="90000"/>
          </a:bodyPr>
          <a:lstStyle/>
          <a:p>
            <a:pPr algn="ctr"/>
            <a:r>
              <a:rPr lang="vi-VN" sz="3600" dirty="0"/>
              <a:t>Số lượng bia cung tiến thế kỷ 17</a:t>
            </a:r>
            <a:br>
              <a:rPr lang="vi-VN" sz="3600" dirty="0"/>
            </a:br>
            <a:r>
              <a:rPr lang="vi-VN" sz="3600" dirty="0"/>
              <a:t> </a:t>
            </a:r>
            <a:r>
              <a:rPr lang="vi-VN" sz="2200" dirty="0"/>
              <a:t>(tăng trưởng theo năm và theo thập kỷ)</a:t>
            </a:r>
            <a:br>
              <a:rPr lang="fr-FR" sz="2200" dirty="0"/>
            </a:br>
            <a:endParaRPr lang="fr-FR" sz="2200" dirty="0"/>
          </a:p>
        </p:txBody>
      </p:sp>
      <p:sp>
        <p:nvSpPr>
          <p:cNvPr id="3" name="Espace réservé du contenu 2">
            <a:extLst>
              <a:ext uri="{FF2B5EF4-FFF2-40B4-BE49-F238E27FC236}">
                <a16:creationId xmlns:a16="http://schemas.microsoft.com/office/drawing/2014/main" id="{6D0F67A4-8F7C-2C4C-BCCB-F6D8ACDAE6E4}"/>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A233BA27-D0B8-494E-A15B-01A5519B28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9049" y="1825626"/>
            <a:ext cx="10787448" cy="4351337"/>
          </a:xfrm>
          <a:prstGeom prst="rect">
            <a:avLst/>
          </a:prstGeom>
        </p:spPr>
      </p:pic>
      <p:sp>
        <p:nvSpPr>
          <p:cNvPr id="5" name="ZoneTexte 4">
            <a:extLst>
              <a:ext uri="{FF2B5EF4-FFF2-40B4-BE49-F238E27FC236}">
                <a16:creationId xmlns:a16="http://schemas.microsoft.com/office/drawing/2014/main" id="{CFB4C905-E4D3-4D45-ACB7-AEE499C5DC49}"/>
              </a:ext>
            </a:extLst>
          </p:cNvPr>
          <p:cNvSpPr txBox="1"/>
          <p:nvPr/>
        </p:nvSpPr>
        <p:spPr>
          <a:xfrm>
            <a:off x="251460" y="190500"/>
            <a:ext cx="1440180" cy="369332"/>
          </a:xfrm>
          <a:prstGeom prst="rect">
            <a:avLst/>
          </a:prstGeom>
          <a:noFill/>
        </p:spPr>
        <p:txBody>
          <a:bodyPr wrap="square" rtlCol="0">
            <a:spAutoFit/>
          </a:bodyPr>
          <a:lstStyle/>
          <a:p>
            <a:r>
              <a:rPr lang="fr-FR" dirty="0">
                <a:solidFill>
                  <a:srgbClr val="FF0000"/>
                </a:solidFill>
              </a:rPr>
              <a:t>SLIDE 7</a:t>
            </a:r>
          </a:p>
        </p:txBody>
      </p:sp>
    </p:spTree>
    <p:extLst>
      <p:ext uri="{BB962C8B-B14F-4D97-AF65-F5344CB8AC3E}">
        <p14:creationId xmlns:p14="http://schemas.microsoft.com/office/powerpoint/2010/main" val="3624837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417C9C-0242-514C-BFA1-476997D8FB05}"/>
              </a:ext>
            </a:extLst>
          </p:cNvPr>
          <p:cNvSpPr>
            <a:spLocks noGrp="1"/>
          </p:cNvSpPr>
          <p:nvPr>
            <p:ph type="title"/>
          </p:nvPr>
        </p:nvSpPr>
        <p:spPr/>
        <p:txBody>
          <a:bodyPr>
            <a:normAutofit/>
          </a:bodyPr>
          <a:lstStyle/>
          <a:p>
            <a:pPr algn="ctr"/>
            <a:r>
              <a:rPr lang="fr-FR" sz="3200" b="1" dirty="0"/>
              <a:t>Ba </a:t>
            </a:r>
            <a:r>
              <a:rPr lang="fr-FR" sz="3200" b="1" dirty="0" err="1"/>
              <a:t>hình</a:t>
            </a:r>
            <a:r>
              <a:rPr lang="fr-FR" sz="3200" b="1" dirty="0"/>
              <a:t> </a:t>
            </a:r>
            <a:r>
              <a:rPr lang="fr-FR" sz="3200" b="1" dirty="0" err="1"/>
              <a:t>thức</a:t>
            </a:r>
            <a:r>
              <a:rPr lang="fr-FR" sz="3200" b="1" dirty="0"/>
              <a:t> </a:t>
            </a:r>
            <a:r>
              <a:rPr lang="fr-FR" sz="3200" b="1" dirty="0" err="1"/>
              <a:t>cung</a:t>
            </a:r>
            <a:r>
              <a:rPr lang="fr-FR" sz="3200" b="1" dirty="0"/>
              <a:t> </a:t>
            </a:r>
            <a:r>
              <a:rPr lang="fr-FR" sz="3200" b="1" dirty="0" err="1"/>
              <a:t>tiến</a:t>
            </a:r>
            <a:endParaRPr lang="fr-FR" sz="3200" b="1" dirty="0"/>
          </a:p>
        </p:txBody>
      </p:sp>
      <p:sp>
        <p:nvSpPr>
          <p:cNvPr id="3" name="Espace réservé du contenu 2">
            <a:extLst>
              <a:ext uri="{FF2B5EF4-FFF2-40B4-BE49-F238E27FC236}">
                <a16:creationId xmlns:a16="http://schemas.microsoft.com/office/drawing/2014/main" id="{8ABE4869-56FA-4A41-A148-22A6F9FEFD13}"/>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5AD4BA50-0546-9F41-B532-B72D923CA0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2" y="1371601"/>
            <a:ext cx="11244118" cy="4805362"/>
          </a:xfrm>
          <a:prstGeom prst="rect">
            <a:avLst/>
          </a:prstGeom>
        </p:spPr>
      </p:pic>
      <p:sp>
        <p:nvSpPr>
          <p:cNvPr id="5" name="ZoneTexte 4">
            <a:extLst>
              <a:ext uri="{FF2B5EF4-FFF2-40B4-BE49-F238E27FC236}">
                <a16:creationId xmlns:a16="http://schemas.microsoft.com/office/drawing/2014/main" id="{43E53B48-2568-3646-A30E-4BD0B2AA299B}"/>
              </a:ext>
            </a:extLst>
          </p:cNvPr>
          <p:cNvSpPr txBox="1"/>
          <p:nvPr/>
        </p:nvSpPr>
        <p:spPr>
          <a:xfrm>
            <a:off x="251460" y="190500"/>
            <a:ext cx="1440180" cy="369332"/>
          </a:xfrm>
          <a:prstGeom prst="rect">
            <a:avLst/>
          </a:prstGeom>
          <a:noFill/>
        </p:spPr>
        <p:txBody>
          <a:bodyPr wrap="square" rtlCol="0">
            <a:spAutoFit/>
          </a:bodyPr>
          <a:lstStyle/>
          <a:p>
            <a:r>
              <a:rPr lang="fr-FR" dirty="0">
                <a:solidFill>
                  <a:srgbClr val="FF0000"/>
                </a:solidFill>
              </a:rPr>
              <a:t>SLIDE 8</a:t>
            </a:r>
          </a:p>
        </p:txBody>
      </p:sp>
    </p:spTree>
    <p:extLst>
      <p:ext uri="{BB962C8B-B14F-4D97-AF65-F5344CB8AC3E}">
        <p14:creationId xmlns:p14="http://schemas.microsoft.com/office/powerpoint/2010/main" val="255933020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357</TotalTime>
  <Words>499</Words>
  <Application>Microsoft Macintosh PowerPoint</Application>
  <PresentationFormat>Grand écran</PresentationFormat>
  <Paragraphs>118</Paragraphs>
  <Slides>20</Slides>
  <Notes>1</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20</vt:i4>
      </vt:variant>
    </vt:vector>
  </HeadingPairs>
  <TitlesOfParts>
    <vt:vector size="26" baseType="lpstr">
      <vt:lpstr>PMingLiU</vt:lpstr>
      <vt:lpstr>Arial</vt:lpstr>
      <vt:lpstr>Calibri</vt:lpstr>
      <vt:lpstr>Calibri Light</vt:lpstr>
      <vt:lpstr>Times New Roman</vt:lpstr>
      <vt:lpstr>Thème Office</vt:lpstr>
      <vt:lpstr>  Cách thức thống kê, phân loại  văn bia cung tiến và hình thức bầu Hậu   </vt:lpstr>
      <vt:lpstr>Đồ thị: số lượng bia được khắc vào thế kỷ 17  (tăng trưởng theo năm và theo thập kỷ) </vt:lpstr>
      <vt:lpstr> Ba dạng kích thước văn bia    </vt:lpstr>
      <vt:lpstr>Phân bố bia đá theo số mặt bia được khắc</vt:lpstr>
      <vt:lpstr>Đồ thị: số mặt bia được khắc trên văn bia thế kỷ 17  (tính % theo thập kỷ) </vt:lpstr>
      <vt:lpstr>Xử lý thác bản bằng công nghệ tin học</vt:lpstr>
      <vt:lpstr>Tỉ lệ bia cung tiến trong tổng số văn bia </vt:lpstr>
      <vt:lpstr>Số lượng bia cung tiến thế kỷ 17  (tăng trưởng theo năm và theo thập kỷ) </vt:lpstr>
      <vt:lpstr>Ba hình thức cung tiến</vt:lpstr>
      <vt:lpstr>Số bia hậu theo khoảng thời gian 5 năm </vt:lpstr>
      <vt:lpstr> Bia cung tiến có hợp đồng và không có hợp đồng vào thế kỷ 17   </vt:lpstr>
      <vt:lpstr>Các hình thức bầu Hậu</vt:lpstr>
      <vt:lpstr> Gửi Hậu và nhận Hậu trong số 821 trường hợp  cung tiến bầu Hậu:    </vt:lpstr>
      <vt:lpstr>Bản đồ </vt:lpstr>
      <vt:lpstr>Bản đồ :  Phân bố bia Hậu theo tỉnh từ 1680 đến 1699</vt:lpstr>
      <vt:lpstr>Phân bố bia Hậu theo huyện từ 1600 đến 1699 </vt:lpstr>
      <vt:lpstr>Phân bố bia hậu theo tổng từ 1600 đến 1699 </vt:lpstr>
      <vt:lpstr>Phân bố bia hậu theo xã từ 1600 đến 1699 (Bắc Ninh, Hà Đông, Hải Dương)</vt:lpstr>
      <vt:lpstr>N </vt:lpstr>
      <vt:lpstr>Présentation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Cách thức thống kê, phân loại  văn bia cung tiến và hình thức bầu Hậu   </dc:title>
  <dc:creator>Huynh Thi Hiep</dc:creator>
  <cp:lastModifiedBy>Microsoft Office User</cp:lastModifiedBy>
  <cp:revision>27</cp:revision>
  <dcterms:created xsi:type="dcterms:W3CDTF">2022-03-29T05:45:09Z</dcterms:created>
  <dcterms:modified xsi:type="dcterms:W3CDTF">2022-03-30T13:44:13Z</dcterms:modified>
</cp:coreProperties>
</file>